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134804194" r:id="rId2"/>
    <p:sldId id="1067" r:id="rId3"/>
    <p:sldId id="2568" r:id="rId4"/>
    <p:sldId id="1119" r:id="rId5"/>
    <p:sldId id="2141411613" r:id="rId6"/>
    <p:sldId id="1740" r:id="rId7"/>
    <p:sldId id="1603" r:id="rId8"/>
    <p:sldId id="1609" r:id="rId9"/>
  </p:sldIdLst>
  <p:sldSz cx="9144000" cy="6858000" type="screen4x3"/>
  <p:notesSz cx="6858000" cy="9144000"/>
  <p:embeddedFontLst>
    <p:embeddedFont>
      <p:font typeface="Andes ExtraLight" panose="02000000000000000000" pitchFamily="50" charset="0"/>
      <p:regular r:id="rId12"/>
    </p:embeddedFont>
    <p:embeddedFont>
      <p:font typeface="Arial Bold" panose="020B07040202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F0"/>
    <a:srgbClr val="002F54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C0182-F577-4541-96D5-6C63086164B3}" v="99" dt="2021-12-03T02:33:57.12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995" autoAdjust="0"/>
    <p:restoredTop sz="93372" autoAdjust="0"/>
  </p:normalViewPr>
  <p:slideViewPr>
    <p:cSldViewPr snapToGrid="0">
      <p:cViewPr>
        <p:scale>
          <a:sx n="71" d="100"/>
          <a:sy n="71" d="100"/>
        </p:scale>
        <p:origin x="368" y="3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36" y="-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lyat Abdumanapova" userId="29b6d4b5-6252-4ba5-96ed-ea93ac7e32c1" providerId="ADAL" clId="{432C0182-F577-4541-96D5-6C63086164B3}"/>
    <pc:docChg chg="undo custSel addSld delSld modSld sldOrd modMainMaster">
      <pc:chgData name="Adalyat Abdumanapova" userId="29b6d4b5-6252-4ba5-96ed-ea93ac7e32c1" providerId="ADAL" clId="{432C0182-F577-4541-96D5-6C63086164B3}" dt="2021-12-03T02:33:57.122" v="440" actId="1076"/>
      <pc:docMkLst>
        <pc:docMk/>
      </pc:docMkLst>
      <pc:sldChg chg="del">
        <pc:chgData name="Adalyat Abdumanapova" userId="29b6d4b5-6252-4ba5-96ed-ea93ac7e32c1" providerId="ADAL" clId="{432C0182-F577-4541-96D5-6C63086164B3}" dt="2021-12-03T02:10:28.697" v="54" actId="47"/>
        <pc:sldMkLst>
          <pc:docMk/>
          <pc:sldMk cId="0" sldId="766"/>
        </pc:sldMkLst>
      </pc:sldChg>
      <pc:sldChg chg="del">
        <pc:chgData name="Adalyat Abdumanapova" userId="29b6d4b5-6252-4ba5-96ed-ea93ac7e32c1" providerId="ADAL" clId="{432C0182-F577-4541-96D5-6C63086164B3}" dt="2021-12-03T02:16:59.948" v="159" actId="47"/>
        <pc:sldMkLst>
          <pc:docMk/>
          <pc:sldMk cId="3753466183" sldId="940"/>
        </pc:sldMkLst>
      </pc:sldChg>
      <pc:sldChg chg="del">
        <pc:chgData name="Adalyat Abdumanapova" userId="29b6d4b5-6252-4ba5-96ed-ea93ac7e32c1" providerId="ADAL" clId="{432C0182-F577-4541-96D5-6C63086164B3}" dt="2021-12-03T02:16:56.556" v="158" actId="47"/>
        <pc:sldMkLst>
          <pc:docMk/>
          <pc:sldMk cId="678065036" sldId="1065"/>
        </pc:sldMkLst>
      </pc:sldChg>
      <pc:sldChg chg="modSp mod modNotesTx">
        <pc:chgData name="Adalyat Abdumanapova" userId="29b6d4b5-6252-4ba5-96ed-ea93ac7e32c1" providerId="ADAL" clId="{432C0182-F577-4541-96D5-6C63086164B3}" dt="2021-12-03T02:33:32.164" v="434" actId="108"/>
        <pc:sldMkLst>
          <pc:docMk/>
          <pc:sldMk cId="2546644926" sldId="1067"/>
        </pc:sldMkLst>
        <pc:spChg chg="mod">
          <ac:chgData name="Adalyat Abdumanapova" userId="29b6d4b5-6252-4ba5-96ed-ea93ac7e32c1" providerId="ADAL" clId="{432C0182-F577-4541-96D5-6C63086164B3}" dt="2021-12-03T02:33:32.164" v="434" actId="108"/>
          <ac:spMkLst>
            <pc:docMk/>
            <pc:sldMk cId="2546644926" sldId="1067"/>
            <ac:spMk id="6" creationId="{C0A72AF1-FF8B-4015-A10C-79BFA8CEDDD6}"/>
          </ac:spMkLst>
        </pc:spChg>
        <pc:picChg chg="mod">
          <ac:chgData name="Adalyat Abdumanapova" userId="29b6d4b5-6252-4ba5-96ed-ea93ac7e32c1" providerId="ADAL" clId="{432C0182-F577-4541-96D5-6C63086164B3}" dt="2021-12-03T02:22:57.992" v="226" actId="1076"/>
          <ac:picMkLst>
            <pc:docMk/>
            <pc:sldMk cId="2546644926" sldId="1067"/>
            <ac:picMk id="10" creationId="{CABEBC52-DAC2-4106-98FB-7AE587F178CC}"/>
          </ac:picMkLst>
        </pc:picChg>
      </pc:sldChg>
      <pc:sldChg chg="del">
        <pc:chgData name="Adalyat Abdumanapova" userId="29b6d4b5-6252-4ba5-96ed-ea93ac7e32c1" providerId="ADAL" clId="{432C0182-F577-4541-96D5-6C63086164B3}" dt="2021-12-03T02:10:57.468" v="55" actId="47"/>
        <pc:sldMkLst>
          <pc:docMk/>
          <pc:sldMk cId="2383547164" sldId="1118"/>
        </pc:sldMkLst>
      </pc:sldChg>
      <pc:sldChg chg="modSp mod ord">
        <pc:chgData name="Adalyat Abdumanapova" userId="29b6d4b5-6252-4ba5-96ed-ea93ac7e32c1" providerId="ADAL" clId="{432C0182-F577-4541-96D5-6C63086164B3}" dt="2021-12-03T02:33:10.872" v="431" actId="255"/>
        <pc:sldMkLst>
          <pc:docMk/>
          <pc:sldMk cId="3134712619" sldId="1119"/>
        </pc:sldMkLst>
        <pc:spChg chg="mod">
          <ac:chgData name="Adalyat Abdumanapova" userId="29b6d4b5-6252-4ba5-96ed-ea93ac7e32c1" providerId="ADAL" clId="{432C0182-F577-4541-96D5-6C63086164B3}" dt="2021-12-03T02:33:10.872" v="431" actId="255"/>
          <ac:spMkLst>
            <pc:docMk/>
            <pc:sldMk cId="3134712619" sldId="1119"/>
            <ac:spMk id="2" creationId="{7F03B2E6-42B5-4ADF-975B-B3F4EC7B4E3D}"/>
          </ac:spMkLst>
        </pc:spChg>
      </pc:sldChg>
      <pc:sldChg chg="del">
        <pc:chgData name="Adalyat Abdumanapova" userId="29b6d4b5-6252-4ba5-96ed-ea93ac7e32c1" providerId="ADAL" clId="{432C0182-F577-4541-96D5-6C63086164B3}" dt="2021-12-03T02:21:50.901" v="181" actId="47"/>
        <pc:sldMkLst>
          <pc:docMk/>
          <pc:sldMk cId="124138902" sldId="1120"/>
        </pc:sldMkLst>
      </pc:sldChg>
      <pc:sldChg chg="modSp mod">
        <pc:chgData name="Adalyat Abdumanapova" userId="29b6d4b5-6252-4ba5-96ed-ea93ac7e32c1" providerId="ADAL" clId="{432C0182-F577-4541-96D5-6C63086164B3}" dt="2021-12-03T02:32:56.862" v="428" actId="108"/>
        <pc:sldMkLst>
          <pc:docMk/>
          <pc:sldMk cId="2730118782" sldId="1603"/>
        </pc:sldMkLst>
        <pc:spChg chg="mod">
          <ac:chgData name="Adalyat Abdumanapova" userId="29b6d4b5-6252-4ba5-96ed-ea93ac7e32c1" providerId="ADAL" clId="{432C0182-F577-4541-96D5-6C63086164B3}" dt="2021-12-03T02:32:56.862" v="428" actId="108"/>
          <ac:spMkLst>
            <pc:docMk/>
            <pc:sldMk cId="2730118782" sldId="1603"/>
            <ac:spMk id="4" creationId="{483DC4B1-1C16-487A-8801-12038EB63894}"/>
          </ac:spMkLst>
        </pc:spChg>
        <pc:spChg chg="mod">
          <ac:chgData name="Adalyat Abdumanapova" userId="29b6d4b5-6252-4ba5-96ed-ea93ac7e32c1" providerId="ADAL" clId="{432C0182-F577-4541-96D5-6C63086164B3}" dt="2021-12-03T02:32:23.107" v="419" actId="20577"/>
          <ac:spMkLst>
            <pc:docMk/>
            <pc:sldMk cId="2730118782" sldId="1603"/>
            <ac:spMk id="6" creationId="{FCC18AD4-CD02-4D2B-9244-BA41DD2E7666}"/>
          </ac:spMkLst>
        </pc:spChg>
        <pc:picChg chg="mod">
          <ac:chgData name="Adalyat Abdumanapova" userId="29b6d4b5-6252-4ba5-96ed-ea93ac7e32c1" providerId="ADAL" clId="{432C0182-F577-4541-96D5-6C63086164B3}" dt="2021-12-03T02:17:43.219" v="169" actId="1076"/>
          <ac:picMkLst>
            <pc:docMk/>
            <pc:sldMk cId="2730118782" sldId="1603"/>
            <ac:picMk id="2054" creationId="{993FB860-4452-4496-B252-A4AE2247B4BD}"/>
          </ac:picMkLst>
        </pc:picChg>
        <pc:picChg chg="mod">
          <ac:chgData name="Adalyat Abdumanapova" userId="29b6d4b5-6252-4ba5-96ed-ea93ac7e32c1" providerId="ADAL" clId="{432C0182-F577-4541-96D5-6C63086164B3}" dt="2021-12-03T02:17:44.571" v="170" actId="1076"/>
          <ac:picMkLst>
            <pc:docMk/>
            <pc:sldMk cId="2730118782" sldId="1603"/>
            <ac:picMk id="2055" creationId="{AA623534-60A8-40DA-AD86-026017CDAB86}"/>
          </ac:picMkLst>
        </pc:picChg>
      </pc:sldChg>
      <pc:sldChg chg="del">
        <pc:chgData name="Adalyat Abdumanapova" userId="29b6d4b5-6252-4ba5-96ed-ea93ac7e32c1" providerId="ADAL" clId="{432C0182-F577-4541-96D5-6C63086164B3}" dt="2021-12-03T02:17:04.847" v="160" actId="47"/>
        <pc:sldMkLst>
          <pc:docMk/>
          <pc:sldMk cId="3619423122" sldId="1604"/>
        </pc:sldMkLst>
      </pc:sldChg>
      <pc:sldChg chg="modSp mod">
        <pc:chgData name="Adalyat Abdumanapova" userId="29b6d4b5-6252-4ba5-96ed-ea93ac7e32c1" providerId="ADAL" clId="{432C0182-F577-4541-96D5-6C63086164B3}" dt="2021-12-03T02:32:43.868" v="427" actId="20577"/>
        <pc:sldMkLst>
          <pc:docMk/>
          <pc:sldMk cId="3599467041" sldId="1609"/>
        </pc:sldMkLst>
        <pc:spChg chg="mod">
          <ac:chgData name="Adalyat Abdumanapova" userId="29b6d4b5-6252-4ba5-96ed-ea93ac7e32c1" providerId="ADAL" clId="{432C0182-F577-4541-96D5-6C63086164B3}" dt="2021-12-03T02:32:43.868" v="427" actId="20577"/>
          <ac:spMkLst>
            <pc:docMk/>
            <pc:sldMk cId="3599467041" sldId="1609"/>
            <ac:spMk id="2" creationId="{596FC235-2BEE-4189-A6AA-87774676F457}"/>
          </ac:spMkLst>
        </pc:spChg>
        <pc:spChg chg="mod">
          <ac:chgData name="Adalyat Abdumanapova" userId="29b6d4b5-6252-4ba5-96ed-ea93ac7e32c1" providerId="ADAL" clId="{432C0182-F577-4541-96D5-6C63086164B3}" dt="2021-12-03T02:18:17.187" v="174" actId="255"/>
          <ac:spMkLst>
            <pc:docMk/>
            <pc:sldMk cId="3599467041" sldId="1609"/>
            <ac:spMk id="9" creationId="{E7CFA727-9CF9-4BDA-8EB6-20D7550F2032}"/>
          </ac:spMkLst>
        </pc:spChg>
      </pc:sldChg>
      <pc:sldChg chg="modSp mod modNotesTx">
        <pc:chgData name="Adalyat Abdumanapova" userId="29b6d4b5-6252-4ba5-96ed-ea93ac7e32c1" providerId="ADAL" clId="{432C0182-F577-4541-96D5-6C63086164B3}" dt="2021-12-03T02:23:28.232" v="233" actId="6549"/>
        <pc:sldMkLst>
          <pc:docMk/>
          <pc:sldMk cId="0" sldId="1740"/>
        </pc:sldMkLst>
        <pc:spChg chg="mod">
          <ac:chgData name="Adalyat Abdumanapova" userId="29b6d4b5-6252-4ba5-96ed-ea93ac7e32c1" providerId="ADAL" clId="{432C0182-F577-4541-96D5-6C63086164B3}" dt="2021-12-03T02:16:19.106" v="154" actId="207"/>
          <ac:spMkLst>
            <pc:docMk/>
            <pc:sldMk cId="0" sldId="1740"/>
            <ac:spMk id="46082" creationId="{043B2BB7-AF9E-4FCA-8029-5383E90D5880}"/>
          </ac:spMkLst>
        </pc:spChg>
      </pc:sldChg>
      <pc:sldChg chg="modSp del mod modAnim modNotesTx">
        <pc:chgData name="Adalyat Abdumanapova" userId="29b6d4b5-6252-4ba5-96ed-ea93ac7e32c1" providerId="ADAL" clId="{432C0182-F577-4541-96D5-6C63086164B3}" dt="2021-12-03T02:28:13.454" v="327" actId="47"/>
        <pc:sldMkLst>
          <pc:docMk/>
          <pc:sldMk cId="0" sldId="1742"/>
        </pc:sldMkLst>
        <pc:spChg chg="mod">
          <ac:chgData name="Adalyat Abdumanapova" userId="29b6d4b5-6252-4ba5-96ed-ea93ac7e32c1" providerId="ADAL" clId="{432C0182-F577-4541-96D5-6C63086164B3}" dt="2021-12-03T02:15:55.135" v="150" actId="14100"/>
          <ac:spMkLst>
            <pc:docMk/>
            <pc:sldMk cId="0" sldId="1742"/>
            <ac:spMk id="9" creationId="{0D7DBB49-E334-45A1-8DDD-9D55BD465171}"/>
          </ac:spMkLst>
        </pc:spChg>
        <pc:spChg chg="mod">
          <ac:chgData name="Adalyat Abdumanapova" userId="29b6d4b5-6252-4ba5-96ed-ea93ac7e32c1" providerId="ADAL" clId="{432C0182-F577-4541-96D5-6C63086164B3}" dt="2021-12-03T02:15:16.684" v="87" actId="255"/>
          <ac:spMkLst>
            <pc:docMk/>
            <pc:sldMk cId="0" sldId="1742"/>
            <ac:spMk id="44034" creationId="{DD49838B-6907-4F51-86B7-6092804E6DD7}"/>
          </ac:spMkLst>
        </pc:spChg>
        <pc:spChg chg="mod">
          <ac:chgData name="Adalyat Abdumanapova" userId="29b6d4b5-6252-4ba5-96ed-ea93ac7e32c1" providerId="ADAL" clId="{432C0182-F577-4541-96D5-6C63086164B3}" dt="2021-12-03T02:16:04.077" v="152" actId="1076"/>
          <ac:spMkLst>
            <pc:docMk/>
            <pc:sldMk cId="0" sldId="1742"/>
            <ac:spMk id="44036" creationId="{C555EF4A-9D26-40A2-AF83-081764A7D6FB}"/>
          </ac:spMkLst>
        </pc:spChg>
        <pc:spChg chg="mod">
          <ac:chgData name="Adalyat Abdumanapova" userId="29b6d4b5-6252-4ba5-96ed-ea93ac7e32c1" providerId="ADAL" clId="{432C0182-F577-4541-96D5-6C63086164B3}" dt="2021-12-03T02:26:17.837" v="317" actId="20577"/>
          <ac:spMkLst>
            <pc:docMk/>
            <pc:sldMk cId="0" sldId="1742"/>
            <ac:spMk id="44037" creationId="{E912E0A4-AD69-4458-9413-2F45BB545DCC}"/>
          </ac:spMkLst>
        </pc:spChg>
        <pc:spChg chg="mod">
          <ac:chgData name="Adalyat Abdumanapova" userId="29b6d4b5-6252-4ba5-96ed-ea93ac7e32c1" providerId="ADAL" clId="{432C0182-F577-4541-96D5-6C63086164B3}" dt="2021-12-03T02:16:09.526" v="153" actId="255"/>
          <ac:spMkLst>
            <pc:docMk/>
            <pc:sldMk cId="0" sldId="1742"/>
            <ac:spMk id="44038" creationId="{9EB8A931-6C6A-47A3-9261-4F364A3B9440}"/>
          </ac:spMkLst>
        </pc:spChg>
      </pc:sldChg>
      <pc:sldChg chg="del">
        <pc:chgData name="Adalyat Abdumanapova" userId="29b6d4b5-6252-4ba5-96ed-ea93ac7e32c1" providerId="ADAL" clId="{432C0182-F577-4541-96D5-6C63086164B3}" dt="2021-12-03T02:16:23.180" v="155" actId="47"/>
        <pc:sldMkLst>
          <pc:docMk/>
          <pc:sldMk cId="4179398268" sldId="2567"/>
        </pc:sldMkLst>
      </pc:sldChg>
      <pc:sldChg chg="modSp mod">
        <pc:chgData name="Adalyat Abdumanapova" userId="29b6d4b5-6252-4ba5-96ed-ea93ac7e32c1" providerId="ADAL" clId="{432C0182-F577-4541-96D5-6C63086164B3}" dt="2021-12-03T02:33:19.341" v="433" actId="255"/>
        <pc:sldMkLst>
          <pc:docMk/>
          <pc:sldMk cId="3478260913" sldId="2568"/>
        </pc:sldMkLst>
        <pc:spChg chg="mod">
          <ac:chgData name="Adalyat Abdumanapova" userId="29b6d4b5-6252-4ba5-96ed-ea93ac7e32c1" providerId="ADAL" clId="{432C0182-F577-4541-96D5-6C63086164B3}" dt="2021-12-03T02:33:19.341" v="433" actId="255"/>
          <ac:spMkLst>
            <pc:docMk/>
            <pc:sldMk cId="3478260913" sldId="2568"/>
            <ac:spMk id="2" creationId="{6A044283-C1CC-40E3-B31B-DA2C8991E9BF}"/>
          </ac:spMkLst>
        </pc:spChg>
        <pc:spChg chg="mod">
          <ac:chgData name="Adalyat Abdumanapova" userId="29b6d4b5-6252-4ba5-96ed-ea93ac7e32c1" providerId="ADAL" clId="{432C0182-F577-4541-96D5-6C63086164B3}" dt="2021-12-03T02:25:27.460" v="251" actId="20577"/>
          <ac:spMkLst>
            <pc:docMk/>
            <pc:sldMk cId="3478260913" sldId="2568"/>
            <ac:spMk id="3" creationId="{216C254D-9C94-45B1-9663-E3A03BAE4E70}"/>
          </ac:spMkLst>
        </pc:spChg>
        <pc:picChg chg="mod">
          <ac:chgData name="Adalyat Abdumanapova" userId="29b6d4b5-6252-4ba5-96ed-ea93ac7e32c1" providerId="ADAL" clId="{432C0182-F577-4541-96D5-6C63086164B3}" dt="2021-12-03T02:14:37.490" v="82" actId="1076"/>
          <ac:picMkLst>
            <pc:docMk/>
            <pc:sldMk cId="3478260913" sldId="2568"/>
            <ac:picMk id="6" creationId="{C15702CA-3ACF-4BD4-84B5-3351CA00ACC4}"/>
          </ac:picMkLst>
        </pc:picChg>
        <pc:picChg chg="mod">
          <ac:chgData name="Adalyat Abdumanapova" userId="29b6d4b5-6252-4ba5-96ed-ea93ac7e32c1" providerId="ADAL" clId="{432C0182-F577-4541-96D5-6C63086164B3}" dt="2021-12-03T02:14:26.831" v="79" actId="1076"/>
          <ac:picMkLst>
            <pc:docMk/>
            <pc:sldMk cId="3478260913" sldId="2568"/>
            <ac:picMk id="8" creationId="{90611F52-93D1-4A3F-B467-B5C0012E3328}"/>
          </ac:picMkLst>
        </pc:picChg>
        <pc:picChg chg="mod">
          <ac:chgData name="Adalyat Abdumanapova" userId="29b6d4b5-6252-4ba5-96ed-ea93ac7e32c1" providerId="ADAL" clId="{432C0182-F577-4541-96D5-6C63086164B3}" dt="2021-12-03T02:14:23.682" v="78" actId="1076"/>
          <ac:picMkLst>
            <pc:docMk/>
            <pc:sldMk cId="3478260913" sldId="2568"/>
            <ac:picMk id="10" creationId="{85460EC8-1F4D-4419-A5BB-D8B992AF161F}"/>
          </ac:picMkLst>
        </pc:picChg>
      </pc:sldChg>
      <pc:sldChg chg="del">
        <pc:chgData name="Adalyat Abdumanapova" userId="29b6d4b5-6252-4ba5-96ed-ea93ac7e32c1" providerId="ADAL" clId="{432C0182-F577-4541-96D5-6C63086164B3}" dt="2021-12-03T02:11:34.336" v="56" actId="47"/>
        <pc:sldMkLst>
          <pc:docMk/>
          <pc:sldMk cId="2276055468" sldId="2569"/>
        </pc:sldMkLst>
      </pc:sldChg>
      <pc:sldChg chg="addSp delSp modSp mod">
        <pc:chgData name="Adalyat Abdumanapova" userId="29b6d4b5-6252-4ba5-96ed-ea93ac7e32c1" providerId="ADAL" clId="{432C0182-F577-4541-96D5-6C63086164B3}" dt="2021-12-03T02:33:57.122" v="440" actId="1076"/>
        <pc:sldMkLst>
          <pc:docMk/>
          <pc:sldMk cId="1425224190" sldId="2134804194"/>
        </pc:sldMkLst>
        <pc:spChg chg="mod">
          <ac:chgData name="Adalyat Abdumanapova" userId="29b6d4b5-6252-4ba5-96ed-ea93ac7e32c1" providerId="ADAL" clId="{432C0182-F577-4541-96D5-6C63086164B3}" dt="2021-12-03T02:33:54.102" v="439" actId="1076"/>
          <ac:spMkLst>
            <pc:docMk/>
            <pc:sldMk cId="1425224190" sldId="2134804194"/>
            <ac:spMk id="2" creationId="{E7D013FD-CE10-4A9D-8982-E41CF3907F2A}"/>
          </ac:spMkLst>
        </pc:spChg>
        <pc:spChg chg="del mod">
          <ac:chgData name="Adalyat Abdumanapova" userId="29b6d4b5-6252-4ba5-96ed-ea93ac7e32c1" providerId="ADAL" clId="{432C0182-F577-4541-96D5-6C63086164B3}" dt="2021-12-03T02:08:25.487" v="48" actId="478"/>
          <ac:spMkLst>
            <pc:docMk/>
            <pc:sldMk cId="1425224190" sldId="2134804194"/>
            <ac:spMk id="3" creationId="{CAAD4AA2-1AC5-4ADC-8E31-8C51C3BBAAEB}"/>
          </ac:spMkLst>
        </pc:spChg>
        <pc:spChg chg="mod">
          <ac:chgData name="Adalyat Abdumanapova" userId="29b6d4b5-6252-4ba5-96ed-ea93ac7e32c1" providerId="ADAL" clId="{432C0182-F577-4541-96D5-6C63086164B3}" dt="2021-12-03T02:33:57.122" v="440" actId="1076"/>
          <ac:spMkLst>
            <pc:docMk/>
            <pc:sldMk cId="1425224190" sldId="2134804194"/>
            <ac:spMk id="4" creationId="{1E4C8895-F165-4EB8-9E96-4E79A9E0ABDE}"/>
          </ac:spMkLst>
        </pc:spChg>
        <pc:spChg chg="add del mod">
          <ac:chgData name="Adalyat Abdumanapova" userId="29b6d4b5-6252-4ba5-96ed-ea93ac7e32c1" providerId="ADAL" clId="{432C0182-F577-4541-96D5-6C63086164B3}" dt="2021-12-03T02:08:29.013" v="49" actId="478"/>
          <ac:spMkLst>
            <pc:docMk/>
            <pc:sldMk cId="1425224190" sldId="2134804194"/>
            <ac:spMk id="5" creationId="{99041CD9-F13C-4879-81AF-E1C2E88541A6}"/>
          </ac:spMkLst>
        </pc:spChg>
      </pc:sldChg>
      <pc:sldChg chg="modSp add del mod">
        <pc:chgData name="Adalyat Abdumanapova" userId="29b6d4b5-6252-4ba5-96ed-ea93ac7e32c1" providerId="ADAL" clId="{432C0182-F577-4541-96D5-6C63086164B3}" dt="2021-12-03T02:13:25.771" v="69"/>
        <pc:sldMkLst>
          <pc:docMk/>
          <pc:sldMk cId="2056596909" sldId="2134804225"/>
        </pc:sldMkLst>
        <pc:spChg chg="mod">
          <ac:chgData name="Adalyat Abdumanapova" userId="29b6d4b5-6252-4ba5-96ed-ea93ac7e32c1" providerId="ADAL" clId="{432C0182-F577-4541-96D5-6C63086164B3}" dt="2021-12-03T02:13:25.771" v="69"/>
          <ac:spMkLst>
            <pc:docMk/>
            <pc:sldMk cId="2056596909" sldId="2134804225"/>
            <ac:spMk id="7" creationId="{391FDDB5-5852-43F9-AE87-12A1936E0B75}"/>
          </ac:spMkLst>
        </pc:spChg>
      </pc:sldChg>
      <pc:sldChg chg="modSp mod">
        <pc:chgData name="Adalyat Abdumanapova" userId="29b6d4b5-6252-4ba5-96ed-ea93ac7e32c1" providerId="ADAL" clId="{432C0182-F577-4541-96D5-6C63086164B3}" dt="2021-12-03T02:29:40.674" v="348" actId="255"/>
        <pc:sldMkLst>
          <pc:docMk/>
          <pc:sldMk cId="1656350359" sldId="2141411613"/>
        </pc:sldMkLst>
        <pc:spChg chg="mod">
          <ac:chgData name="Adalyat Abdumanapova" userId="29b6d4b5-6252-4ba5-96ed-ea93ac7e32c1" providerId="ADAL" clId="{432C0182-F577-4541-96D5-6C63086164B3}" dt="2021-12-03T02:28:17.932" v="328" actId="1076"/>
          <ac:spMkLst>
            <pc:docMk/>
            <pc:sldMk cId="1656350359" sldId="2141411613"/>
            <ac:spMk id="2" creationId="{3D88FD2A-00F9-4873-8706-565EC5331A23}"/>
          </ac:spMkLst>
        </pc:spChg>
        <pc:spChg chg="mod">
          <ac:chgData name="Adalyat Abdumanapova" userId="29b6d4b5-6252-4ba5-96ed-ea93ac7e32c1" providerId="ADAL" clId="{432C0182-F577-4541-96D5-6C63086164B3}" dt="2021-12-03T02:28:26.806" v="330" actId="1076"/>
          <ac:spMkLst>
            <pc:docMk/>
            <pc:sldMk cId="1656350359" sldId="2141411613"/>
            <ac:spMk id="5" creationId="{DACB75A2-3FAA-47AD-8043-D604ADFD25A2}"/>
          </ac:spMkLst>
        </pc:spChg>
        <pc:spChg chg="mod">
          <ac:chgData name="Adalyat Abdumanapova" userId="29b6d4b5-6252-4ba5-96ed-ea93ac7e32c1" providerId="ADAL" clId="{432C0182-F577-4541-96D5-6C63086164B3}" dt="2021-12-03T02:28:47.138" v="336" actId="1076"/>
          <ac:spMkLst>
            <pc:docMk/>
            <pc:sldMk cId="1656350359" sldId="2141411613"/>
            <ac:spMk id="6" creationId="{C297E17C-D79F-46A2-8346-FDD990069EC7}"/>
          </ac:spMkLst>
        </pc:spChg>
        <pc:spChg chg="mod">
          <ac:chgData name="Adalyat Abdumanapova" userId="29b6d4b5-6252-4ba5-96ed-ea93ac7e32c1" providerId="ADAL" clId="{432C0182-F577-4541-96D5-6C63086164B3}" dt="2021-12-03T02:29:05.788" v="341" actId="1076"/>
          <ac:spMkLst>
            <pc:docMk/>
            <pc:sldMk cId="1656350359" sldId="2141411613"/>
            <ac:spMk id="9" creationId="{64E998E0-F9F4-48EA-A5F4-259E9A128BBC}"/>
          </ac:spMkLst>
        </pc:spChg>
        <pc:spChg chg="mod">
          <ac:chgData name="Adalyat Abdumanapova" userId="29b6d4b5-6252-4ba5-96ed-ea93ac7e32c1" providerId="ADAL" clId="{432C0182-F577-4541-96D5-6C63086164B3}" dt="2021-12-03T02:29:40.674" v="348" actId="255"/>
          <ac:spMkLst>
            <pc:docMk/>
            <pc:sldMk cId="1656350359" sldId="2141411613"/>
            <ac:spMk id="11" creationId="{86EA3363-E435-47C3-B514-120A127BC3D7}"/>
          </ac:spMkLst>
        </pc:spChg>
        <pc:spChg chg="mod">
          <ac:chgData name="Adalyat Abdumanapova" userId="29b6d4b5-6252-4ba5-96ed-ea93ac7e32c1" providerId="ADAL" clId="{432C0182-F577-4541-96D5-6C63086164B3}" dt="2021-12-03T02:29:08.715" v="342" actId="14100"/>
          <ac:spMkLst>
            <pc:docMk/>
            <pc:sldMk cId="1656350359" sldId="2141411613"/>
            <ac:spMk id="13" creationId="{14F0F989-73A1-4DDE-9E58-B79E31820854}"/>
          </ac:spMkLst>
        </pc:spChg>
        <pc:spChg chg="mod">
          <ac:chgData name="Adalyat Abdumanapova" userId="29b6d4b5-6252-4ba5-96ed-ea93ac7e32c1" providerId="ADAL" clId="{432C0182-F577-4541-96D5-6C63086164B3}" dt="2021-12-03T02:29:31.229" v="347" actId="255"/>
          <ac:spMkLst>
            <pc:docMk/>
            <pc:sldMk cId="1656350359" sldId="2141411613"/>
            <ac:spMk id="15" creationId="{096B4510-DDEE-4DA2-89E8-7391F6238E5C}"/>
          </ac:spMkLst>
        </pc:spChg>
        <pc:spChg chg="mod">
          <ac:chgData name="Adalyat Abdumanapova" userId="29b6d4b5-6252-4ba5-96ed-ea93ac7e32c1" providerId="ADAL" clId="{432C0182-F577-4541-96D5-6C63086164B3}" dt="2021-12-03T02:28:44.261" v="335" actId="1076"/>
          <ac:spMkLst>
            <pc:docMk/>
            <pc:sldMk cId="1656350359" sldId="2141411613"/>
            <ac:spMk id="17" creationId="{11285FD7-473F-48C2-9D17-B1BCEFED6467}"/>
          </ac:spMkLst>
        </pc:spChg>
        <pc:spChg chg="mod">
          <ac:chgData name="Adalyat Abdumanapova" userId="29b6d4b5-6252-4ba5-96ed-ea93ac7e32c1" providerId="ADAL" clId="{432C0182-F577-4541-96D5-6C63086164B3}" dt="2021-12-03T02:29:13.674" v="343" actId="255"/>
          <ac:spMkLst>
            <pc:docMk/>
            <pc:sldMk cId="1656350359" sldId="2141411613"/>
            <ac:spMk id="19" creationId="{6F6863DA-787C-49D6-9AF1-A448CA39BDB0}"/>
          </ac:spMkLst>
        </pc:spChg>
        <pc:spChg chg="mod">
          <ac:chgData name="Adalyat Abdumanapova" userId="29b6d4b5-6252-4ba5-96ed-ea93ac7e32c1" providerId="ADAL" clId="{432C0182-F577-4541-96D5-6C63086164B3}" dt="2021-12-03T02:28:37.299" v="333" actId="1076"/>
          <ac:spMkLst>
            <pc:docMk/>
            <pc:sldMk cId="1656350359" sldId="2141411613"/>
            <ac:spMk id="21" creationId="{86CBA316-2054-4095-A682-9331EFC90F8F}"/>
          </ac:spMkLst>
        </pc:spChg>
        <pc:picChg chg="mod">
          <ac:chgData name="Adalyat Abdumanapova" userId="29b6d4b5-6252-4ba5-96ed-ea93ac7e32c1" providerId="ADAL" clId="{432C0182-F577-4541-96D5-6C63086164B3}" dt="2021-12-03T02:28:29.590" v="331" actId="1076"/>
          <ac:picMkLst>
            <pc:docMk/>
            <pc:sldMk cId="1656350359" sldId="2141411613"/>
            <ac:picMk id="14" creationId="{5F5084D5-FDA7-44CB-8FF2-2F8470A69042}"/>
          </ac:picMkLst>
        </pc:picChg>
      </pc:sldChg>
      <pc:sldMasterChg chg="modSldLayout">
        <pc:chgData name="Adalyat Abdumanapova" userId="29b6d4b5-6252-4ba5-96ed-ea93ac7e32c1" providerId="ADAL" clId="{432C0182-F577-4541-96D5-6C63086164B3}" dt="2021-12-03T02:06:28.713" v="2" actId="1076"/>
        <pc:sldMasterMkLst>
          <pc:docMk/>
          <pc:sldMasterMk cId="2192160193" sldId="2147483660"/>
        </pc:sldMasterMkLst>
        <pc:sldLayoutChg chg="addSp delSp modSp mod">
          <pc:chgData name="Adalyat Abdumanapova" userId="29b6d4b5-6252-4ba5-96ed-ea93ac7e32c1" providerId="ADAL" clId="{432C0182-F577-4541-96D5-6C63086164B3}" dt="2021-12-03T02:06:28.713" v="2" actId="1076"/>
          <pc:sldLayoutMkLst>
            <pc:docMk/>
            <pc:sldMasterMk cId="2192160193" sldId="2147483660"/>
            <pc:sldLayoutMk cId="1927355440" sldId="2147483731"/>
          </pc:sldLayoutMkLst>
          <pc:picChg chg="add mod">
            <ac:chgData name="Adalyat Abdumanapova" userId="29b6d4b5-6252-4ba5-96ed-ea93ac7e32c1" providerId="ADAL" clId="{432C0182-F577-4541-96D5-6C63086164B3}" dt="2021-12-03T02:06:28.713" v="2" actId="1076"/>
            <ac:picMkLst>
              <pc:docMk/>
              <pc:sldMasterMk cId="2192160193" sldId="2147483660"/>
              <pc:sldLayoutMk cId="1927355440" sldId="2147483731"/>
              <ac:picMk id="14" creationId="{71D2FD04-D764-4237-BEAD-22FC6B2CCA02}"/>
            </ac:picMkLst>
          </pc:picChg>
          <pc:picChg chg="del">
            <ac:chgData name="Adalyat Abdumanapova" userId="29b6d4b5-6252-4ba5-96ed-ea93ac7e32c1" providerId="ADAL" clId="{432C0182-F577-4541-96D5-6C63086164B3}" dt="2021-12-03T02:06:23.131" v="0" actId="478"/>
            <ac:picMkLst>
              <pc:docMk/>
              <pc:sldMasterMk cId="2192160193" sldId="2147483660"/>
              <pc:sldLayoutMk cId="1927355440" sldId="2147483731"/>
              <ac:picMk id="19" creationId="{07476924-736E-4816-ADBD-F4340ABFD58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12C87B-BBC4-4F47-954A-3FBF5FA2B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364EA-DDC4-4E18-8B56-77B0A7BDC4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84D8A-0495-44D0-81EA-462E44CB9508}" type="datetimeFigureOut">
              <a:rPr lang="en-US" smtClean="0">
                <a:latin typeface="Roboto" panose="02000000000000000000" pitchFamily="2" charset="0"/>
              </a:rPr>
              <a:pPr/>
              <a:t>12/3/2021</a:t>
            </a:fld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1D394-8E04-4BC1-A7CD-C51D023EAA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07258-A525-48BC-A10B-074F02FEA9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3B671-4E9D-4732-9E44-896DEC5D8A50}" type="slidenum">
              <a:rPr lang="en-US" smtClean="0">
                <a:latin typeface="Roboto" panose="02000000000000000000" pitchFamily="2" charset="0"/>
              </a:rPr>
              <a:pPr/>
              <a:t>‹#›</a:t>
            </a:fld>
            <a:endParaRPr 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2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8BF3126C-D2C9-4786-BEEA-F1BE4EAC3DAE}" type="datetimeFigureOut">
              <a:rPr lang="en-US" smtClean="0"/>
              <a:pPr/>
              <a:t>12/3/2021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83A41733-F6BA-4AF1-8852-CBCBA0FAF1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9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08DFD-05F6-D44F-9277-E2B34E6ACD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1733-F6BA-4AF1-8852-CBCBA0FAF1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6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1733-F6BA-4AF1-8852-CBCBA0FAF1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41733-F6BA-4AF1-8852-CBCBA0FAF1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7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81B2E38C-EF01-45EB-8616-A3ECB1786C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4463" y="1162050"/>
            <a:ext cx="4181475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FADDC-9DE4-467B-BF0B-76E20EE5B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022BAD5-077F-4E30-A15A-F3561B9C5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34D878-5C02-4D06-8B86-F7A8401DF836}" type="slidenum">
              <a:rPr lang="en-US" altLang="en-US" smtClean="0">
                <a:latin typeface="Roboto" panose="02000000000000000000" pitchFamily="2" charset="0"/>
              </a:rPr>
              <a:pPr/>
              <a:t>6</a:t>
            </a:fld>
            <a:endParaRPr lang="en-US" altLang="en-US" dirty="0">
              <a:latin typeface="Roboto" panose="02000000000000000000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41733-F6BA-4AF1-8852-CBCBA0FAF1F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41733-F6BA-4AF1-8852-CBCBA0FAF1F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0" y="52071"/>
            <a:ext cx="9141537" cy="4143412"/>
          </a:xfrm>
          <a:prstGeom prst="rect">
            <a:avLst/>
          </a:prstGeom>
          <a:gradFill>
            <a:gsLst>
              <a:gs pos="0">
                <a:srgbClr val="002F54"/>
              </a:gs>
              <a:gs pos="80000">
                <a:srgbClr val="139AF0"/>
              </a:gs>
              <a:gs pos="100000">
                <a:srgbClr val="139AF0">
                  <a:alpha val="50000"/>
                </a:srgbClr>
              </a:gs>
            </a:gsLst>
            <a:lin ang="0" scaled="1"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latin typeface="Roboto" panose="02000000000000000000" pitchFamily="2" charset="0"/>
              <a:cs typeface="SF Pro Display" pitchFamily="50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E54C68A-2EB5-4960-AEEF-E93A0C1CE9E8}"/>
              </a:ext>
            </a:extLst>
          </p:cNvPr>
          <p:cNvSpPr/>
          <p:nvPr userDrawn="1"/>
        </p:nvSpPr>
        <p:spPr>
          <a:xfrm>
            <a:off x="0" y="6837362"/>
            <a:ext cx="9144000" cy="45719"/>
          </a:xfrm>
          <a:prstGeom prst="rect">
            <a:avLst/>
          </a:prstGeom>
          <a:gradFill flip="none" rotWithShape="1">
            <a:gsLst>
              <a:gs pos="0">
                <a:srgbClr val="002F54"/>
              </a:gs>
              <a:gs pos="100000">
                <a:srgbClr val="139AF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">
            <a:extLst>
              <a:ext uri="{FF2B5EF4-FFF2-40B4-BE49-F238E27FC236}">
                <a16:creationId xmlns:a16="http://schemas.microsoft.com/office/drawing/2014/main" id="{4FE2C20C-C0FC-43AF-BFB4-2B238067FFBE}"/>
              </a:ext>
            </a:extLst>
          </p:cNvPr>
          <p:cNvCxnSpPr>
            <a:cxnSpLocks/>
          </p:cNvCxnSpPr>
          <p:nvPr userDrawn="1"/>
        </p:nvCxnSpPr>
        <p:spPr>
          <a:xfrm flipV="1">
            <a:off x="7169460" y="3"/>
            <a:ext cx="1972077" cy="4598984"/>
          </a:xfrm>
          <a:prstGeom prst="line">
            <a:avLst/>
          </a:prstGeom>
          <a:ln w="12700" cap="rnd">
            <a:gradFill flip="none" rotWithShape="1">
              <a:gsLst>
                <a:gs pos="50000">
                  <a:srgbClr val="FFFFFF"/>
                </a:gs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Arc 1">
            <a:extLst>
              <a:ext uri="{FF2B5EF4-FFF2-40B4-BE49-F238E27FC236}">
                <a16:creationId xmlns:a16="http://schemas.microsoft.com/office/drawing/2014/main" id="{5EB5AA17-7E0E-4ED8-9C98-FA69638B1C80}"/>
              </a:ext>
            </a:extLst>
          </p:cNvPr>
          <p:cNvSpPr/>
          <p:nvPr userDrawn="1"/>
        </p:nvSpPr>
        <p:spPr>
          <a:xfrm>
            <a:off x="6393782" y="-53340"/>
            <a:ext cx="2821170" cy="4652328"/>
          </a:xfrm>
          <a:prstGeom prst="arc">
            <a:avLst/>
          </a:prstGeom>
          <a:ln w="12700" cap="rnd">
            <a:gradFill flip="none" rotWithShape="1">
              <a:gsLst>
                <a:gs pos="50000">
                  <a:srgbClr val="FFFFFF"/>
                </a:gs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1" name="Date 1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>
                <a:solidFill>
                  <a:schemeClr val="tx1"/>
                </a:solidFill>
                <a:latin typeface="+mn-lt"/>
                <a:cs typeface="SF Pro Display" pitchFamily="5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682073" y="5051841"/>
            <a:ext cx="2821170" cy="1040861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defRPr sz="1400" b="0" i="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defRPr sz="1400" b="0" i="0">
                <a:latin typeface="+mn-lt"/>
                <a:cs typeface="SF Pro Display" pitchFamily="50" charset="0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3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0203" y="2477078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SF Pro Display" pitchFamily="50" charset="0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0" name="Title 1"/>
          <p:cNvSpPr>
            <a:spLocks noGrp="1"/>
          </p:cNvSpPr>
          <p:nvPr>
            <p:ph type="title"/>
          </p:nvPr>
        </p:nvSpPr>
        <p:spPr>
          <a:xfrm>
            <a:off x="210203" y="533644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/>
          <a:srcRect r="28535"/>
          <a:stretch>
            <a:fillRect/>
          </a:stretch>
        </p:blipFill>
        <p:spPr bwMode="auto">
          <a:xfrm>
            <a:off x="52798" y="5079877"/>
            <a:ext cx="56292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0" y="4253126"/>
            <a:ext cx="9144000" cy="122837"/>
          </a:xfrm>
          <a:prstGeom prst="rect">
            <a:avLst/>
          </a:prstGeom>
          <a:gradFill flip="none" rotWithShape="1">
            <a:gsLst>
              <a:gs pos="0">
                <a:srgbClr val="002F54"/>
              </a:gs>
              <a:gs pos="50000">
                <a:srgbClr val="002F54"/>
              </a:gs>
              <a:gs pos="100000">
                <a:srgbClr val="139AF0"/>
              </a:gs>
            </a:gsLst>
            <a:lin ang="0" scaled="1"/>
            <a:tileRect/>
          </a:gra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latin typeface="Roboto" panose="02000000000000000000" pitchFamily="2" charset="0"/>
              <a:cs typeface="SF Pro Displa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4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9B375E50-976D-4344-A2CC-1D399C7A37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6744493"/>
            <a:ext cx="9144000" cy="6056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139A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8" name="Arrow: Pentagon 2">
            <a:extLst>
              <a:ext uri="{FF2B5EF4-FFF2-40B4-BE49-F238E27FC236}">
                <a16:creationId xmlns:a16="http://schemas.microsoft.com/office/drawing/2014/main" id="{E1C930C8-6F04-4B4B-8544-D4B62A16C59F}"/>
              </a:ext>
            </a:extLst>
          </p:cNvPr>
          <p:cNvSpPr/>
          <p:nvPr userDrawn="1"/>
        </p:nvSpPr>
        <p:spPr>
          <a:xfrm>
            <a:off x="0" y="730543"/>
            <a:ext cx="9144000" cy="89292"/>
          </a:xfrm>
          <a:prstGeom prst="rect">
            <a:avLst/>
          </a:prstGeom>
          <a:gradFill flip="none" rotWithShape="1">
            <a:gsLst>
              <a:gs pos="50000">
                <a:srgbClr val="394D5A"/>
              </a:gs>
              <a:gs pos="0">
                <a:srgbClr val="002F54"/>
              </a:gs>
              <a:gs pos="100000">
                <a:srgbClr val="139AF0">
                  <a:alpha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69849" y="873309"/>
            <a:ext cx="9004301" cy="5728418"/>
          </a:xfrm>
        </p:spPr>
        <p:txBody>
          <a:bodyPr/>
          <a:lstStyle>
            <a:lvl1pP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9" y="113507"/>
            <a:ext cx="9004301" cy="563562"/>
          </a:xfrm>
          <a:noFill/>
          <a:ln>
            <a:noFill/>
          </a:ln>
        </p:spPr>
        <p:txBody>
          <a:bodyPr lIns="72000" rIns="0">
            <a:normAutofit/>
          </a:bodyPr>
          <a:lstStyle>
            <a:lvl1pPr marL="0" algn="ctr">
              <a:defRPr sz="2000" b="1">
                <a:solidFill>
                  <a:srgbClr val="002F54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126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A17F1-C5FB-4BEE-A015-396B70D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566" y="1954894"/>
            <a:ext cx="7164279" cy="2948215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rgbClr val="002F54"/>
                </a:solidFill>
                <a:latin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D8BED9-EDC9-4C2E-85D9-C0C8D31F55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18807"/>
            <a:ext cx="9144000" cy="55485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2F54"/>
              </a:gs>
            </a:gsLst>
            <a:lin ang="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962928-17C0-48F6-858E-1E2F08E104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84337"/>
            <a:ext cx="9144000" cy="5548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139AF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975" b="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ight Blue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4E135A3-1D51-42DF-9B07-65369CEE0726}"/>
              </a:ext>
            </a:extLst>
          </p:cNvPr>
          <p:cNvSpPr/>
          <p:nvPr userDrawn="1"/>
        </p:nvSpPr>
        <p:spPr bwMode="auto">
          <a:xfrm>
            <a:off x="0" y="0"/>
            <a:ext cx="7267841" cy="6858000"/>
          </a:xfrm>
          <a:custGeom>
            <a:avLst/>
            <a:gdLst>
              <a:gd name="connsiteX0" fmla="*/ 0 w 9690454"/>
              <a:gd name="connsiteY0" fmla="*/ 0 h 6858000"/>
              <a:gd name="connsiteX1" fmla="*/ 1071617 w 9690454"/>
              <a:gd name="connsiteY1" fmla="*/ 0 h 6858000"/>
              <a:gd name="connsiteX2" fmla="*/ 4362450 w 9690454"/>
              <a:gd name="connsiteY2" fmla="*/ 0 h 6858000"/>
              <a:gd name="connsiteX3" fmla="*/ 8324634 w 9690454"/>
              <a:gd name="connsiteY3" fmla="*/ 0 h 6858000"/>
              <a:gd name="connsiteX4" fmla="*/ 8393537 w 9690454"/>
              <a:gd name="connsiteY4" fmla="*/ 72271 h 6858000"/>
              <a:gd name="connsiteX5" fmla="*/ 9690454 w 9690454"/>
              <a:gd name="connsiteY5" fmla="*/ 3429000 h 6858000"/>
              <a:gd name="connsiteX6" fmla="*/ 8393537 w 9690454"/>
              <a:gd name="connsiteY6" fmla="*/ 6785729 h 6858000"/>
              <a:gd name="connsiteX7" fmla="*/ 8324634 w 9690454"/>
              <a:gd name="connsiteY7" fmla="*/ 6858000 h 6858000"/>
              <a:gd name="connsiteX8" fmla="*/ 4362450 w 9690454"/>
              <a:gd name="connsiteY8" fmla="*/ 6858000 h 6858000"/>
              <a:gd name="connsiteX9" fmla="*/ 1071617 w 9690454"/>
              <a:gd name="connsiteY9" fmla="*/ 6858000 h 6858000"/>
              <a:gd name="connsiteX10" fmla="*/ 0 w 9690454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0454" h="6858000">
                <a:moveTo>
                  <a:pt x="0" y="0"/>
                </a:moveTo>
                <a:lnTo>
                  <a:pt x="1071617" y="0"/>
                </a:lnTo>
                <a:lnTo>
                  <a:pt x="4362450" y="0"/>
                </a:lnTo>
                <a:lnTo>
                  <a:pt x="8324634" y="0"/>
                </a:lnTo>
                <a:lnTo>
                  <a:pt x="8393537" y="72271"/>
                </a:lnTo>
                <a:cubicBezTo>
                  <a:pt x="9199334" y="958844"/>
                  <a:pt x="9690454" y="2136569"/>
                  <a:pt x="9690454" y="3429000"/>
                </a:cubicBezTo>
                <a:cubicBezTo>
                  <a:pt x="9690454" y="4721432"/>
                  <a:pt x="9199334" y="5899156"/>
                  <a:pt x="8393537" y="6785729"/>
                </a:cubicBezTo>
                <a:lnTo>
                  <a:pt x="8324634" y="6858000"/>
                </a:lnTo>
                <a:lnTo>
                  <a:pt x="4362450" y="6858000"/>
                </a:lnTo>
                <a:lnTo>
                  <a:pt x="10716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6916" marR="0" indent="-86916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7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652A73B-EF65-4270-8D2A-9EF7178FD28D}"/>
              </a:ext>
            </a:extLst>
          </p:cNvPr>
          <p:cNvSpPr/>
          <p:nvPr userDrawn="1"/>
        </p:nvSpPr>
        <p:spPr bwMode="auto">
          <a:xfrm>
            <a:off x="1" y="0"/>
            <a:ext cx="6939227" cy="6858000"/>
          </a:xfrm>
          <a:custGeom>
            <a:avLst/>
            <a:gdLst>
              <a:gd name="connsiteX0" fmla="*/ 0 w 9252303"/>
              <a:gd name="connsiteY0" fmla="*/ 0 h 6858000"/>
              <a:gd name="connsiteX1" fmla="*/ 633466 w 9252303"/>
              <a:gd name="connsiteY1" fmla="*/ 0 h 6858000"/>
              <a:gd name="connsiteX2" fmla="*/ 1071617 w 9252303"/>
              <a:gd name="connsiteY2" fmla="*/ 0 h 6858000"/>
              <a:gd name="connsiteX3" fmla="*/ 3924299 w 9252303"/>
              <a:gd name="connsiteY3" fmla="*/ 0 h 6858000"/>
              <a:gd name="connsiteX4" fmla="*/ 4362450 w 9252303"/>
              <a:gd name="connsiteY4" fmla="*/ 0 h 6858000"/>
              <a:gd name="connsiteX5" fmla="*/ 7886483 w 9252303"/>
              <a:gd name="connsiteY5" fmla="*/ 0 h 6858000"/>
              <a:gd name="connsiteX6" fmla="*/ 7955386 w 9252303"/>
              <a:gd name="connsiteY6" fmla="*/ 72271 h 6858000"/>
              <a:gd name="connsiteX7" fmla="*/ 9252303 w 9252303"/>
              <a:gd name="connsiteY7" fmla="*/ 3429000 h 6858000"/>
              <a:gd name="connsiteX8" fmla="*/ 7955386 w 9252303"/>
              <a:gd name="connsiteY8" fmla="*/ 6785729 h 6858000"/>
              <a:gd name="connsiteX9" fmla="*/ 7886483 w 9252303"/>
              <a:gd name="connsiteY9" fmla="*/ 6858000 h 6858000"/>
              <a:gd name="connsiteX10" fmla="*/ 4362450 w 9252303"/>
              <a:gd name="connsiteY10" fmla="*/ 6858000 h 6858000"/>
              <a:gd name="connsiteX11" fmla="*/ 3924299 w 9252303"/>
              <a:gd name="connsiteY11" fmla="*/ 6858000 h 6858000"/>
              <a:gd name="connsiteX12" fmla="*/ 1071617 w 9252303"/>
              <a:gd name="connsiteY12" fmla="*/ 6858000 h 6858000"/>
              <a:gd name="connsiteX13" fmla="*/ 633466 w 9252303"/>
              <a:gd name="connsiteY13" fmla="*/ 6858000 h 6858000"/>
              <a:gd name="connsiteX14" fmla="*/ 0 w 9252303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52303" h="6858000">
                <a:moveTo>
                  <a:pt x="0" y="0"/>
                </a:moveTo>
                <a:lnTo>
                  <a:pt x="633466" y="0"/>
                </a:lnTo>
                <a:lnTo>
                  <a:pt x="1071617" y="0"/>
                </a:lnTo>
                <a:lnTo>
                  <a:pt x="3924299" y="0"/>
                </a:lnTo>
                <a:lnTo>
                  <a:pt x="4362450" y="0"/>
                </a:lnTo>
                <a:lnTo>
                  <a:pt x="7886483" y="0"/>
                </a:lnTo>
                <a:lnTo>
                  <a:pt x="7955386" y="72271"/>
                </a:lnTo>
                <a:cubicBezTo>
                  <a:pt x="8761183" y="958844"/>
                  <a:pt x="9252303" y="2136569"/>
                  <a:pt x="9252303" y="3429000"/>
                </a:cubicBezTo>
                <a:cubicBezTo>
                  <a:pt x="9252303" y="4721432"/>
                  <a:pt x="8761183" y="5899156"/>
                  <a:pt x="7955386" y="6785729"/>
                </a:cubicBezTo>
                <a:lnTo>
                  <a:pt x="7886483" y="6858000"/>
                </a:lnTo>
                <a:lnTo>
                  <a:pt x="4362450" y="6858000"/>
                </a:lnTo>
                <a:lnTo>
                  <a:pt x="3924299" y="6858000"/>
                </a:lnTo>
                <a:lnTo>
                  <a:pt x="1071617" y="6858000"/>
                </a:lnTo>
                <a:lnTo>
                  <a:pt x="63346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6916" marR="0" indent="-86916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7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97" descr="Closeup elegant crumpled of white silk fabric cloth background and texture. luxury background design Premium Photo">
            <a:extLst>
              <a:ext uri="{FF2B5EF4-FFF2-40B4-BE49-F238E27FC236}">
                <a16:creationId xmlns:a16="http://schemas.microsoft.com/office/drawing/2014/main" id="{CEE0CB8F-1455-4586-BABC-D6318334139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80" y="0"/>
            <a:ext cx="6939227" cy="6858000"/>
          </a:xfrm>
          <a:custGeom>
            <a:avLst/>
            <a:gdLst>
              <a:gd name="connsiteX0" fmla="*/ 0 w 9252303"/>
              <a:gd name="connsiteY0" fmla="*/ 0 h 6858000"/>
              <a:gd name="connsiteX1" fmla="*/ 633466 w 9252303"/>
              <a:gd name="connsiteY1" fmla="*/ 0 h 6858000"/>
              <a:gd name="connsiteX2" fmla="*/ 1071617 w 9252303"/>
              <a:gd name="connsiteY2" fmla="*/ 0 h 6858000"/>
              <a:gd name="connsiteX3" fmla="*/ 3924299 w 9252303"/>
              <a:gd name="connsiteY3" fmla="*/ 0 h 6858000"/>
              <a:gd name="connsiteX4" fmla="*/ 4362450 w 9252303"/>
              <a:gd name="connsiteY4" fmla="*/ 0 h 6858000"/>
              <a:gd name="connsiteX5" fmla="*/ 7886483 w 9252303"/>
              <a:gd name="connsiteY5" fmla="*/ 0 h 6858000"/>
              <a:gd name="connsiteX6" fmla="*/ 7955386 w 9252303"/>
              <a:gd name="connsiteY6" fmla="*/ 72271 h 6858000"/>
              <a:gd name="connsiteX7" fmla="*/ 9252303 w 9252303"/>
              <a:gd name="connsiteY7" fmla="*/ 3429000 h 6858000"/>
              <a:gd name="connsiteX8" fmla="*/ 7955386 w 9252303"/>
              <a:gd name="connsiteY8" fmla="*/ 6785729 h 6858000"/>
              <a:gd name="connsiteX9" fmla="*/ 7886483 w 9252303"/>
              <a:gd name="connsiteY9" fmla="*/ 6858000 h 6858000"/>
              <a:gd name="connsiteX10" fmla="*/ 4362450 w 9252303"/>
              <a:gd name="connsiteY10" fmla="*/ 6858000 h 6858000"/>
              <a:gd name="connsiteX11" fmla="*/ 3924299 w 9252303"/>
              <a:gd name="connsiteY11" fmla="*/ 6858000 h 6858000"/>
              <a:gd name="connsiteX12" fmla="*/ 1071617 w 9252303"/>
              <a:gd name="connsiteY12" fmla="*/ 6858000 h 6858000"/>
              <a:gd name="connsiteX13" fmla="*/ 633466 w 9252303"/>
              <a:gd name="connsiteY13" fmla="*/ 6858000 h 6858000"/>
              <a:gd name="connsiteX14" fmla="*/ 0 w 9252303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52303" h="6858000">
                <a:moveTo>
                  <a:pt x="0" y="0"/>
                </a:moveTo>
                <a:lnTo>
                  <a:pt x="633466" y="0"/>
                </a:lnTo>
                <a:lnTo>
                  <a:pt x="1071617" y="0"/>
                </a:lnTo>
                <a:lnTo>
                  <a:pt x="3924299" y="0"/>
                </a:lnTo>
                <a:lnTo>
                  <a:pt x="4362450" y="0"/>
                </a:lnTo>
                <a:lnTo>
                  <a:pt x="7886483" y="0"/>
                </a:lnTo>
                <a:lnTo>
                  <a:pt x="7955386" y="72271"/>
                </a:lnTo>
                <a:cubicBezTo>
                  <a:pt x="8761183" y="958844"/>
                  <a:pt x="9252303" y="2136569"/>
                  <a:pt x="9252303" y="3429000"/>
                </a:cubicBezTo>
                <a:cubicBezTo>
                  <a:pt x="9252303" y="4721432"/>
                  <a:pt x="8761183" y="5899156"/>
                  <a:pt x="7955386" y="6785729"/>
                </a:cubicBezTo>
                <a:lnTo>
                  <a:pt x="7886483" y="6858000"/>
                </a:lnTo>
                <a:lnTo>
                  <a:pt x="4362450" y="6858000"/>
                </a:lnTo>
                <a:lnTo>
                  <a:pt x="3924299" y="6858000"/>
                </a:lnTo>
                <a:lnTo>
                  <a:pt x="1071617" y="6858000"/>
                </a:lnTo>
                <a:lnTo>
                  <a:pt x="63346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itle 329">
            <a:extLst>
              <a:ext uri="{FF2B5EF4-FFF2-40B4-BE49-F238E27FC236}">
                <a16:creationId xmlns:a16="http://schemas.microsoft.com/office/drawing/2014/main" id="{58AC0D57-0E54-4A02-8182-F8954860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3" y="1011720"/>
            <a:ext cx="6052726" cy="114819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2" name="Text Placeholder 331">
            <a:extLst>
              <a:ext uri="{FF2B5EF4-FFF2-40B4-BE49-F238E27FC236}">
                <a16:creationId xmlns:a16="http://schemas.microsoft.com/office/drawing/2014/main" id="{E9647D75-5C03-47D1-B807-E708E01FA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155" y="3165238"/>
            <a:ext cx="5377493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75" b="1" i="0" cap="all" baseline="0">
                <a:solidFill>
                  <a:schemeClr val="bg2">
                    <a:lumMod val="75000"/>
                  </a:schemeClr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2760F5F-0082-44D1-9BAA-881D5AD31CAC}"/>
              </a:ext>
            </a:extLst>
          </p:cNvPr>
          <p:cNvGrpSpPr/>
          <p:nvPr userDrawn="1"/>
        </p:nvGrpSpPr>
        <p:grpSpPr>
          <a:xfrm>
            <a:off x="4873031" y="152400"/>
            <a:ext cx="4171950" cy="5562600"/>
            <a:chOff x="6174850" y="439475"/>
            <a:chExt cx="5979050" cy="5979050"/>
          </a:xfrm>
        </p:grpSpPr>
        <p:sp>
          <p:nvSpPr>
            <p:cNvPr id="74" name="Arc 73">
              <a:extLst>
                <a:ext uri="{FF2B5EF4-FFF2-40B4-BE49-F238E27FC236}">
                  <a16:creationId xmlns:a16="http://schemas.microsoft.com/office/drawing/2014/main" id="{D216A432-A7AB-4778-BF8E-E70042859040}"/>
                </a:ext>
              </a:extLst>
            </p:cNvPr>
            <p:cNvSpPr/>
            <p:nvPr userDrawn="1"/>
          </p:nvSpPr>
          <p:spPr bwMode="auto">
            <a:xfrm>
              <a:off x="6402125" y="666750"/>
              <a:ext cx="5524500" cy="5524500"/>
            </a:xfrm>
            <a:prstGeom prst="arc">
              <a:avLst>
                <a:gd name="adj1" fmla="val 16650308"/>
                <a:gd name="adj2" fmla="val 1215710"/>
              </a:avLst>
            </a:prstGeom>
            <a:noFill/>
            <a:ln w="9525" cap="flat" cmpd="sng" algn="ctr">
              <a:gradFill>
                <a:gsLst>
                  <a:gs pos="3000">
                    <a:schemeClr val="bg1">
                      <a:alpha val="6000"/>
                    </a:schemeClr>
                  </a:gs>
                  <a:gs pos="100000">
                    <a:schemeClr val="bg1">
                      <a:alpha val="37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6916" marR="0" indent="-86916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97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D88AC013-8E75-4603-A64E-FD11AB8EA18A}"/>
                </a:ext>
              </a:extLst>
            </p:cNvPr>
            <p:cNvSpPr/>
            <p:nvPr userDrawn="1"/>
          </p:nvSpPr>
          <p:spPr bwMode="auto">
            <a:xfrm>
              <a:off x="6402125" y="666750"/>
              <a:ext cx="5524500" cy="5524500"/>
            </a:xfrm>
            <a:prstGeom prst="arc">
              <a:avLst>
                <a:gd name="adj1" fmla="val 10727406"/>
                <a:gd name="adj2" fmla="val 14815493"/>
              </a:avLst>
            </a:prstGeom>
            <a:noFill/>
            <a:ln w="9525" cap="flat" cmpd="sng" algn="ctr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6916" marR="0" lvl="0" indent="-86916" defTabSz="6858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Char char="•"/>
                <a:tabLst/>
              </a:pPr>
              <a:endParaRPr kumimoji="0" lang="en-US" sz="975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1D252A0A-D7D1-4ACB-AEE8-A0B8C730319D}"/>
                </a:ext>
              </a:extLst>
            </p:cNvPr>
            <p:cNvSpPr/>
            <p:nvPr userDrawn="1"/>
          </p:nvSpPr>
          <p:spPr bwMode="auto">
            <a:xfrm>
              <a:off x="6402125" y="666750"/>
              <a:ext cx="5524500" cy="5524500"/>
            </a:xfrm>
            <a:prstGeom prst="arc">
              <a:avLst>
                <a:gd name="adj1" fmla="val 6645373"/>
                <a:gd name="adj2" fmla="val 9999809"/>
              </a:avLst>
            </a:prstGeom>
            <a:noFill/>
            <a:ln w="9525" cap="flat" cmpd="sng" algn="ctr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6916" marR="0" lvl="0" indent="-86916" defTabSz="6858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Char char="•"/>
                <a:tabLst/>
              </a:pPr>
              <a:endParaRPr kumimoji="0" lang="en-US" sz="975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Arc 100">
              <a:extLst>
                <a:ext uri="{FF2B5EF4-FFF2-40B4-BE49-F238E27FC236}">
                  <a16:creationId xmlns:a16="http://schemas.microsoft.com/office/drawing/2014/main" id="{79F53180-8519-43DC-A044-13B1F76F8628}"/>
                </a:ext>
              </a:extLst>
            </p:cNvPr>
            <p:cNvSpPr/>
            <p:nvPr userDrawn="1"/>
          </p:nvSpPr>
          <p:spPr bwMode="auto">
            <a:xfrm>
              <a:off x="6174850" y="439475"/>
              <a:ext cx="5979050" cy="5979050"/>
            </a:xfrm>
            <a:prstGeom prst="arc">
              <a:avLst>
                <a:gd name="adj1" fmla="val 7854282"/>
                <a:gd name="adj2" fmla="val 12518768"/>
              </a:avLst>
            </a:prstGeom>
            <a:noFill/>
            <a:ln w="9525" cap="flat" cmpd="sng" algn="ctr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86916" marR="0" lvl="0" indent="-86916" defTabSz="685800" eaLnBrk="1" latinLnBrk="0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Char char="•"/>
                <a:tabLst/>
              </a:pPr>
              <a:endParaRPr kumimoji="0" lang="en-US" sz="975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2E1156F-2484-4EA0-838E-ED614341F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356" t="869" r="36342" b="726"/>
          <a:stretch/>
        </p:blipFill>
        <p:spPr>
          <a:xfrm>
            <a:off x="5672026" y="710253"/>
            <a:ext cx="2891129" cy="5212080"/>
          </a:xfrm>
          <a:custGeom>
            <a:avLst/>
            <a:gdLst>
              <a:gd name="connsiteX0" fmla="*/ 0 w 4198620"/>
              <a:gd name="connsiteY0" fmla="*/ 0 h 5676900"/>
              <a:gd name="connsiteX1" fmla="*/ 4198620 w 4198620"/>
              <a:gd name="connsiteY1" fmla="*/ 0 h 5676900"/>
              <a:gd name="connsiteX2" fmla="*/ 4198620 w 4198620"/>
              <a:gd name="connsiteY2" fmla="*/ 5676900 h 5676900"/>
              <a:gd name="connsiteX3" fmla="*/ 0 w 4198620"/>
              <a:gd name="connsiteY3" fmla="*/ 567690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8620" h="5676900">
                <a:moveTo>
                  <a:pt x="0" y="0"/>
                </a:moveTo>
                <a:lnTo>
                  <a:pt x="4198620" y="0"/>
                </a:lnTo>
                <a:lnTo>
                  <a:pt x="4198620" y="5676900"/>
                </a:lnTo>
                <a:lnTo>
                  <a:pt x="0" y="5676900"/>
                </a:lnTo>
                <a:close/>
              </a:path>
            </a:pathLst>
          </a:custGeom>
          <a:effectLst>
            <a:softEdge rad="127000"/>
          </a:effectLst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D2FD04-D764-4237-BEAD-22FC6B2CCA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2" y="158440"/>
            <a:ext cx="3935896" cy="20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86916" indent="-86916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975" dirty="0">
              <a:solidFill>
                <a:prstClr val="white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5" y="301628"/>
            <a:ext cx="8462029" cy="756707"/>
          </a:xfrm>
        </p:spPr>
        <p:txBody>
          <a:bodyPr anchor="b"/>
          <a:lstStyle>
            <a:lvl1pPr>
              <a:defRPr sz="165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800"/>
              </a:spcBef>
              <a:tabLst>
                <a:tab pos="6301979" algn="r"/>
              </a:tabLst>
              <a:defRPr lang="en-US" sz="12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8/18/2014 3:55 PM</a:t>
            </a:r>
          </a:p>
        </p:txBody>
      </p:sp>
    </p:spTree>
    <p:extLst>
      <p:ext uri="{BB962C8B-B14F-4D97-AF65-F5344CB8AC3E}">
        <p14:creationId xmlns:p14="http://schemas.microsoft.com/office/powerpoint/2010/main" val="42192318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2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75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F Pro Display" pitchFamily="5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5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75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F Pro Display" pitchFamily="5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cap="all">
          <a:solidFill>
            <a:schemeClr val="tx1"/>
          </a:solidFill>
          <a:latin typeface="Roboto" panose="02000000000000000000" pitchFamily="2" charset="0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3572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A%D0%BE%D0%BD%D1%84%D0%B5%D1%80%D0%B5%D0%BD%D1%86%D0%B8%D0%B8_%D0%9E%D0%9E%D0%9D_%D0%BF%D0%BE_%D0%B8%D0%B7%D0%BC%D0%B5%D0%BD%D0%B5%D0%BD%D0%B8%D1%8E_%D0%BA%D0%BB%D0%B8%D0%BC%D0%B0%D1%82%D0%B0&amp;action=edit&amp;redlink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firstforsustainability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13FD-CE10-4A9D-8982-E41CF390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67" y="3345595"/>
            <a:ext cx="5431500" cy="860822"/>
          </a:xfrm>
        </p:spPr>
        <p:txBody>
          <a:bodyPr>
            <a:normAutofit fontScale="90000"/>
          </a:bodyPr>
          <a:lstStyle/>
          <a:p>
            <a:pPr>
              <a:spcBef>
                <a:spcPts val="900"/>
              </a:spcBef>
              <a:spcAft>
                <a:spcPts val="0"/>
              </a:spcAft>
            </a:pPr>
            <a:r>
              <a:rPr lang="ru-RU" dirty="0"/>
              <a:t>ESG факторы - модный тренд или новая парадигма для финансовых институтов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4C8895-F165-4EB8-9E96-4E79A9E0ABDE}"/>
              </a:ext>
            </a:extLst>
          </p:cNvPr>
          <p:cNvSpPr txBox="1">
            <a:spLocks/>
          </p:cNvSpPr>
          <p:nvPr/>
        </p:nvSpPr>
        <p:spPr bwMode="auto">
          <a:xfrm>
            <a:off x="256550" y="5039528"/>
            <a:ext cx="4103305" cy="35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783C"/>
              </a:buClr>
              <a:defRPr sz="2500" b="1" i="0" cap="all" baseline="0">
                <a:solidFill>
                  <a:schemeClr val="bg2">
                    <a:lumMod val="75000"/>
                  </a:schemeClr>
                </a:solidFill>
                <a:latin typeface="+mn-lt"/>
                <a:ea typeface="ＭＳ Ｐゴシック" charset="0"/>
                <a:cs typeface="Andes ExtraLight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 sz="2000" b="0" i="0">
                <a:solidFill>
                  <a:schemeClr val="tx1"/>
                </a:solidFill>
                <a:latin typeface="Andes ExtraLight"/>
                <a:ea typeface="ＭＳ Ｐゴシック" charset="0"/>
                <a:cs typeface="Andes ExtraLight"/>
              </a:defRPr>
            </a:lvl2pPr>
            <a:lvl3pPr marL="47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2000" b="0" i="0">
                <a:solidFill>
                  <a:schemeClr val="tx1"/>
                </a:solidFill>
                <a:latin typeface="Andes ExtraLight"/>
                <a:ea typeface="ＭＳ Ｐゴシック" charset="0"/>
                <a:cs typeface="Andes ExtraLight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2000" b="0" i="0">
                <a:solidFill>
                  <a:schemeClr val="tx1"/>
                </a:solidFill>
                <a:latin typeface="Andes ExtraLight"/>
                <a:ea typeface="ＭＳ Ｐゴシック" charset="0"/>
                <a:cs typeface="Andes ExtraLight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 sz="2000" b="0" i="0">
                <a:solidFill>
                  <a:schemeClr val="tx1"/>
                </a:solidFill>
                <a:latin typeface="Andes ExtraLight"/>
                <a:ea typeface="ＭＳ Ｐゴシック" charset="0"/>
                <a:cs typeface="Andes Extra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ru-KZ" sz="1500" b="0" kern="0" cap="none" dirty="0"/>
              <a:t>Адалят Абдуманапова,</a:t>
            </a:r>
          </a:p>
          <a:p>
            <a:pPr>
              <a:lnSpc>
                <a:spcPct val="120000"/>
              </a:lnSpc>
            </a:pPr>
            <a:r>
              <a:rPr lang="ru-KZ" sz="1350" b="0" kern="0" cap="none" dirty="0"/>
              <a:t>Региональный координатор Программы </a:t>
            </a:r>
            <a:r>
              <a:rPr lang="en-US" sz="1350" b="0" kern="0" cap="none" dirty="0"/>
              <a:t>IFC</a:t>
            </a:r>
            <a:endParaRPr lang="ru-KZ" sz="1350" b="0" kern="0" cap="none" dirty="0"/>
          </a:p>
          <a:p>
            <a:pPr>
              <a:lnSpc>
                <a:spcPct val="120000"/>
              </a:lnSpc>
            </a:pPr>
            <a:endParaRPr lang="ru-KZ" sz="750" b="0" kern="0" cap="none" dirty="0"/>
          </a:p>
          <a:p>
            <a:pPr>
              <a:lnSpc>
                <a:spcPct val="120000"/>
              </a:lnSpc>
            </a:pPr>
            <a:r>
              <a:rPr lang="ru-KZ" sz="1350" b="0" kern="0" cap="none" dirty="0"/>
              <a:t>Декабрь, </a:t>
            </a:r>
            <a:r>
              <a:rPr lang="ru-KZ" sz="1350" b="0" kern="0" dirty="0"/>
              <a:t>2021 </a:t>
            </a:r>
            <a:endParaRPr lang="en-US" sz="1350" b="0" kern="0" dirty="0"/>
          </a:p>
        </p:txBody>
      </p:sp>
    </p:spTree>
    <p:extLst>
      <p:ext uri="{BB962C8B-B14F-4D97-AF65-F5344CB8AC3E}">
        <p14:creationId xmlns:p14="http://schemas.microsoft.com/office/powerpoint/2010/main" val="142522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BEBC52-DAC2-4106-98FB-7AE587F178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7400" y="972735"/>
            <a:ext cx="6349883" cy="52412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A72AF1-FF8B-4015-A10C-79BFA8CE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7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ДОКЛАД О Глобальных РИСКАХ 2021: РАСТУЩЕЕ ЗНАЧЕНИЕ  экологических и социальных РИСКОВ</a:t>
            </a:r>
            <a:endParaRPr lang="en-US" sz="17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D9B4E866-B5B0-4649-B282-2BC4E96DB6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0000"/>
            <a:ext cx="552450" cy="35877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D0C53EF0-E817-4E49-A366-6572B14DF07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DB1F5-4EB7-4BE8-B370-17CD00B2D78D}"/>
              </a:ext>
            </a:extLst>
          </p:cNvPr>
          <p:cNvSpPr txBox="1">
            <a:spLocks/>
          </p:cNvSpPr>
          <p:nvPr/>
        </p:nvSpPr>
        <p:spPr>
          <a:xfrm>
            <a:off x="154713" y="1383774"/>
            <a:ext cx="2604406" cy="457426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357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en-US" sz="1400" b="1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5 </a:t>
            </a:r>
            <a:r>
              <a:rPr lang="ru-RU" sz="1400" b="1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ОСНОВНЫХ ГЛОБАЛЬНЫХ РИСКОВ – </a:t>
            </a:r>
            <a:r>
              <a:rPr lang="ru-RU" sz="1400" b="1" u="sng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ea typeface="ＭＳ Ｐゴシック"/>
                <a:cs typeface="Arial" pitchFamily="34" charset="0"/>
              </a:rPr>
              <a:t>ЭТО ЭКОЛОГИЧЕСКИЕ РИСКИ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2F54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Неудачи в решении проблемы изменения климата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2F54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Утрата биоразнообразия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2F54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Кризис природных ресурсов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2F54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Экологический вред, нанесенный человеком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002F54"/>
              </a:buClr>
              <a:buFont typeface="Arial" panose="020B0604020202020204" pitchFamily="34" charset="0"/>
              <a:buChar char="•"/>
            </a:pPr>
            <a:r>
              <a:rPr lang="ru-RU" sz="1400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Экстремальные погодные условия</a:t>
            </a:r>
            <a:endParaRPr lang="en-US" sz="1400" kern="0" dirty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6A4767A-3F54-4232-8112-71B21D6BBE32}"/>
              </a:ext>
            </a:extLst>
          </p:cNvPr>
          <p:cNvSpPr txBox="1">
            <a:spLocks/>
          </p:cNvSpPr>
          <p:nvPr/>
        </p:nvSpPr>
        <p:spPr>
          <a:xfrm>
            <a:off x="0" y="6469879"/>
            <a:ext cx="8566484" cy="27461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Font typeface="Wingdings" charset="0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357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ru-RU" sz="1200" i="1" kern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Источник:</a:t>
            </a:r>
            <a:r>
              <a:rPr lang="en-US" sz="1200" i="1" kern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i="1" kern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Доклад </a:t>
            </a:r>
            <a:r>
              <a:rPr lang="ru-RU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 глобальных рисках </a:t>
            </a:r>
            <a:r>
              <a:rPr lang="en-US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2021, </a:t>
            </a:r>
            <a:r>
              <a:rPr lang="ru-RU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Всемирный экономический форум</a:t>
            </a:r>
            <a:endParaRPr lang="en-US" sz="1200" i="1" kern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4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254D-9C94-45B1-9663-E3A03BAE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830" y="1333504"/>
            <a:ext cx="7247742" cy="5250426"/>
          </a:xfrm>
        </p:spPr>
        <p:txBody>
          <a:bodyPr anchor="ctr"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3600"/>
              </a:spcAft>
              <a:buClr>
                <a:schemeClr val="bg1"/>
              </a:buClr>
              <a:tabLst>
                <a:tab pos="0" algn="l"/>
              </a:tabLst>
            </a:pPr>
            <a:r>
              <a:rPr lang="ru-RU" sz="1500" dirty="0">
                <a:cs typeface="Arial" pitchFamily="34" charset="0"/>
              </a:rPr>
              <a:t>П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о оценкам ООН, для достижения </a:t>
            </a:r>
            <a:r>
              <a:rPr lang="ru-RU" sz="1500" u="sng" dirty="0">
                <a:latin typeface="Arial" pitchFamily="34" charset="0"/>
                <a:cs typeface="Arial" pitchFamily="34" charset="0"/>
              </a:rPr>
              <a:t>Целей в области устойчивого развития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(ЦУР) к 2030 году ежегодно требуются инвестиций в размере до </a:t>
            </a:r>
            <a:r>
              <a:rPr lang="ru-RU" sz="1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7 триллионов долларов США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3600"/>
              </a:spcAft>
              <a:buClr>
                <a:schemeClr val="bg1"/>
              </a:buClr>
              <a:tabLst>
                <a:tab pos="0" algn="l"/>
              </a:tabLst>
            </a:pPr>
            <a:r>
              <a:rPr lang="ru-RU" sz="1500" u="sng" dirty="0">
                <a:latin typeface="Arial" pitchFamily="34" charset="0"/>
                <a:cs typeface="Arial" pitchFamily="34" charset="0"/>
              </a:rPr>
              <a:t>По оценкам </a:t>
            </a:r>
            <a:r>
              <a:rPr lang="en-US" sz="1500" u="sng" dirty="0">
                <a:latin typeface="Arial" pitchFamily="34" charset="0"/>
                <a:cs typeface="Arial" pitchFamily="34" charset="0"/>
              </a:rPr>
              <a:t>IFC</a:t>
            </a:r>
            <a:r>
              <a:rPr lang="ru-RU" sz="1500" u="sng" dirty="0">
                <a:latin typeface="Arial" pitchFamily="34" charset="0"/>
                <a:cs typeface="Arial" pitchFamily="34" charset="0"/>
              </a:rPr>
              <a:t>, в 21 стране с формирующимся рынком 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существуют возможности для инвестиций в проекты по борьбе с изменением климата до 2030 года в размере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триллионов долларов США</a:t>
            </a:r>
            <a:r>
              <a:rPr lang="ru-RU" sz="1500" dirty="0">
                <a:latin typeface="Arial" pitchFamily="34" charset="0"/>
                <a:cs typeface="Arial" pitchFamily="34" charset="0"/>
              </a:rPr>
              <a:t>. Банкам необходимо увеличить долю кредитования проектов по борьбе с изменением климата с 7% сегодня до 30% в 2030 году, чтобы привлечь необходимое финансирование для инвестиционных возможностей.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3600"/>
              </a:spcAft>
              <a:buClr>
                <a:schemeClr val="bg1"/>
              </a:buClr>
              <a:tabLst>
                <a:tab pos="0" algn="l"/>
              </a:tabLst>
            </a:pPr>
            <a:r>
              <a:rPr lang="ru-RU" sz="15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В ходе 26-й </a:t>
            </a:r>
            <a:r>
              <a:rPr lang="ru-RU" sz="1500" dirty="0">
                <a:cs typeface="Calibri" panose="020F0502020204030204" pitchFamily="34" charset="0"/>
                <a:hlinkClick r:id="rId3" tooltip="Конференции ООН по изменению климата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конференции </a:t>
            </a:r>
            <a:r>
              <a:rPr lang="ru-KZ" sz="1500" dirty="0">
                <a:cs typeface="Calibri" panose="020F0502020204030204" pitchFamily="34" charset="0"/>
                <a:hlinkClick r:id="rId3" tooltip="Конференции ООН по изменению климата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ООН </a:t>
            </a:r>
            <a:r>
              <a:rPr lang="ru-RU" sz="1500" dirty="0">
                <a:cs typeface="Calibri" panose="020F0502020204030204" pitchFamily="34" charset="0"/>
                <a:hlinkClick r:id="rId3" tooltip="Конференции ООН по изменению климата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 изменению климата</a:t>
            </a:r>
            <a:r>
              <a:rPr lang="ru-RU" sz="1500" u="sng" dirty="0">
                <a:cs typeface="Calibri" panose="020F0502020204030204" pitchFamily="34" charset="0"/>
              </a:rPr>
              <a:t> (</a:t>
            </a:r>
            <a:r>
              <a:rPr lang="en-ZA" sz="1500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COP</a:t>
            </a:r>
            <a:r>
              <a:rPr lang="ru-RU" sz="1500" u="sng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26) </a:t>
            </a:r>
            <a:r>
              <a:rPr lang="ru-RU" sz="15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банки, страховые компании и инвесторы, которые имеют в своем распоряжении средства в размере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 триллионов долларов США</a:t>
            </a:r>
            <a:r>
              <a:rPr lang="ru-RU" sz="15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приняли на себя обязательство - сделать центром своей работы борьбу с изменением климата, и заручились поддержкой в форме усилий, направленных на укрепление основ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зеленого инвестирования</a:t>
            </a:r>
            <a:r>
              <a:rPr lang="ru-KZ" sz="15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15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3600"/>
              </a:spcAft>
              <a:buClr>
                <a:schemeClr val="bg1"/>
              </a:buClr>
              <a:tabLst>
                <a:tab pos="0" algn="l"/>
              </a:tabLst>
            </a:pPr>
            <a:endParaRPr lang="en-US" sz="1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44283-C1CC-40E3-B31B-DA2C8991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7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КАКОВА СТОИМОСТЬ ПЕРЕХОДА НА ЗЕЛЕНУЮ ЭКОНОМИКУ? </a:t>
            </a:r>
            <a:endParaRPr lang="en-US" sz="17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F1E6E-21B1-42C0-A577-E924DD6144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C6B0FC8C-9850-4896-A215-67A3B349E257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702CA-3ACF-4BD4-84B5-3351CA00AC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795" y="1104375"/>
            <a:ext cx="1077526" cy="1006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611F52-93D1-4A3F-B467-B5C0012E332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5795" y="2740859"/>
            <a:ext cx="1077526" cy="1006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460EC8-1F4D-4419-A5BB-D8B992AF16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795" y="4677650"/>
            <a:ext cx="1077527" cy="9939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826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6B4ACF1-4D9D-4F25-BB7E-C7053315AD45}"/>
              </a:ext>
            </a:extLst>
          </p:cNvPr>
          <p:cNvCxnSpPr>
            <a:cxnSpLocks/>
            <a:stCxn id="19" idx="0"/>
          </p:cNvCxnSpPr>
          <p:nvPr/>
        </p:nvCxnSpPr>
        <p:spPr bwMode="auto">
          <a:xfrm flipH="1" flipV="1">
            <a:off x="971380" y="2166806"/>
            <a:ext cx="35914" cy="2291949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Arrow: Left-Right 24">
            <a:extLst>
              <a:ext uri="{FF2B5EF4-FFF2-40B4-BE49-F238E27FC236}">
                <a16:creationId xmlns:a16="http://schemas.microsoft.com/office/drawing/2014/main" id="{26C4B653-DFE1-41B8-873F-02EB75BB5BF9}"/>
              </a:ext>
            </a:extLst>
          </p:cNvPr>
          <p:cNvSpPr/>
          <p:nvPr/>
        </p:nvSpPr>
        <p:spPr bwMode="auto">
          <a:xfrm>
            <a:off x="1895286" y="4300155"/>
            <a:ext cx="1692000" cy="72000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F Pro Display" pitchFamily="50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2BAF05D-AFD9-4438-942E-99A27E4CEB91}"/>
              </a:ext>
            </a:extLst>
          </p:cNvPr>
          <p:cNvSpPr/>
          <p:nvPr/>
        </p:nvSpPr>
        <p:spPr bwMode="auto">
          <a:xfrm>
            <a:off x="1035835" y="2243542"/>
            <a:ext cx="7104228" cy="1091901"/>
          </a:xfrm>
          <a:prstGeom prst="downArrow">
            <a:avLst>
              <a:gd name="adj1" fmla="val 50000"/>
              <a:gd name="adj2" fmla="val 35443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cs typeface="SF Pro Display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03B2E6-42B5-4ADF-975B-B3F4EC7B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8" y="79192"/>
            <a:ext cx="9004301" cy="563562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ЭКОСИСТЕМА УСТОЙЧИВОСТИ В ФИНАНСОВОМ СЕКТОРЕ</a:t>
            </a:r>
            <a:endParaRPr lang="en-US" sz="17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F113BB-F666-48EE-956A-B751F89EC5E1}"/>
              </a:ext>
            </a:extLst>
          </p:cNvPr>
          <p:cNvSpPr/>
          <p:nvPr/>
        </p:nvSpPr>
        <p:spPr bwMode="auto">
          <a:xfrm>
            <a:off x="4780461" y="1368291"/>
            <a:ext cx="1548000" cy="5760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Регулирующие органы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cs typeface="SF Pro Display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4A1E07-FA11-4E17-B71C-FDCE724C5E4E}"/>
              </a:ext>
            </a:extLst>
          </p:cNvPr>
          <p:cNvSpPr/>
          <p:nvPr/>
        </p:nvSpPr>
        <p:spPr bwMode="auto">
          <a:xfrm>
            <a:off x="332937" y="1390785"/>
            <a:ext cx="1548000" cy="5760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Инвесторы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cs typeface="SF Pro Display" pitchFamily="50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CF0BB2-ECA8-42C3-867A-D42477A70ECC}"/>
              </a:ext>
            </a:extLst>
          </p:cNvPr>
          <p:cNvSpPr/>
          <p:nvPr/>
        </p:nvSpPr>
        <p:spPr bwMode="auto">
          <a:xfrm>
            <a:off x="2610296" y="1362163"/>
            <a:ext cx="1548000" cy="5760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cs typeface="SF Pro Display" pitchFamily="50" charset="0"/>
              </a:rPr>
              <a:t>Стандартотвор-ческие органы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cs typeface="SF Pro Display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763D13-8151-4A8D-B11B-6D32F046FF42}"/>
              </a:ext>
            </a:extLst>
          </p:cNvPr>
          <p:cNvSpPr txBox="1"/>
          <p:nvPr/>
        </p:nvSpPr>
        <p:spPr>
          <a:xfrm>
            <a:off x="2916455" y="2288202"/>
            <a:ext cx="3416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Правила и нормативные акты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Стандарты ведения предпринимательской деятельности 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/ </a:t>
            </a:r>
            <a:r>
              <a:rPr lang="ru-RU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Отраслевые стандарты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615FC9-E2E8-4899-94D4-52704A69543D}"/>
              </a:ext>
            </a:extLst>
          </p:cNvPr>
          <p:cNvSpPr/>
          <p:nvPr/>
        </p:nvSpPr>
        <p:spPr bwMode="auto">
          <a:xfrm>
            <a:off x="152810" y="3532482"/>
            <a:ext cx="1692000" cy="5760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Рейтинговые агентства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cs typeface="SF Pro Display" pitchFamily="50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39A3B0-48CF-4971-A300-CD1D5DCE89B5}"/>
              </a:ext>
            </a:extLst>
          </p:cNvPr>
          <p:cNvSpPr/>
          <p:nvPr/>
        </p:nvSpPr>
        <p:spPr bwMode="auto">
          <a:xfrm>
            <a:off x="6812112" y="1353013"/>
            <a:ext cx="1548000" cy="5760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Фондовые биржи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cs typeface="SF Pro Display" pitchFamily="50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53C249E-5645-424A-9990-9AB38B464ED7}"/>
              </a:ext>
            </a:extLst>
          </p:cNvPr>
          <p:cNvSpPr/>
          <p:nvPr/>
        </p:nvSpPr>
        <p:spPr bwMode="auto">
          <a:xfrm>
            <a:off x="161294" y="4458755"/>
            <a:ext cx="1692000" cy="576000"/>
          </a:xfrm>
          <a:prstGeom prst="round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Прочие заинтересованные лица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cs typeface="SF Pro Display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9FB83E-54F0-4B14-9858-CB5F09632ECB}"/>
              </a:ext>
            </a:extLst>
          </p:cNvPr>
          <p:cNvSpPr txBox="1"/>
          <p:nvPr/>
        </p:nvSpPr>
        <p:spPr>
          <a:xfrm>
            <a:off x="2241542" y="4545315"/>
            <a:ext cx="9964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Ожидания</a:t>
            </a:r>
            <a:endParaRPr lang="en-US" sz="1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779D8-359B-4DB3-9237-BC4895763743}"/>
              </a:ext>
            </a:extLst>
          </p:cNvPr>
          <p:cNvSpPr/>
          <p:nvPr/>
        </p:nvSpPr>
        <p:spPr bwMode="auto">
          <a:xfrm>
            <a:off x="3612948" y="5810733"/>
            <a:ext cx="1909318" cy="718656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Участие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,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раскрытие информации,</a:t>
            </a:r>
            <a:r>
              <a:rPr kumimoji="0" lang="ru-RU" sz="1200" b="0" i="0" u="none" strike="noStrike" cap="none" normalizeH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 отчетность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cs typeface="SF Pro Display" pitchFamily="50" charset="0"/>
              </a:rPr>
              <a:t> </a:t>
            </a: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CBDFDB4-4497-4549-A739-6BBEAA7ABF74}"/>
              </a:ext>
            </a:extLst>
          </p:cNvPr>
          <p:cNvSpPr/>
          <p:nvPr/>
        </p:nvSpPr>
        <p:spPr bwMode="auto">
          <a:xfrm>
            <a:off x="4213822" y="4879398"/>
            <a:ext cx="707571" cy="904649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F Pro Display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CA18F0-27B1-482E-B8BC-D7EB356401B2}"/>
              </a:ext>
            </a:extLst>
          </p:cNvPr>
          <p:cNvSpPr txBox="1"/>
          <p:nvPr/>
        </p:nvSpPr>
        <p:spPr>
          <a:xfrm>
            <a:off x="3707907" y="5020155"/>
            <a:ext cx="166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Отчеты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Показатели эффективности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3108DCBA-D868-497C-9170-8FB67FD49E30}"/>
              </a:ext>
            </a:extLst>
          </p:cNvPr>
          <p:cNvCxnSpPr>
            <a:cxnSpLocks/>
            <a:stCxn id="22" idx="1"/>
            <a:endCxn id="19" idx="2"/>
          </p:cNvCxnSpPr>
          <p:nvPr/>
        </p:nvCxnSpPr>
        <p:spPr bwMode="auto">
          <a:xfrm rot="10800000">
            <a:off x="1007294" y="5034755"/>
            <a:ext cx="2605654" cy="1135306"/>
          </a:xfrm>
          <a:prstGeom prst="bentConnector2">
            <a:avLst/>
          </a:prstGeom>
          <a:ln w="19050"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BA815F-D01E-4400-BCB4-970B15F33932}"/>
              </a:ext>
            </a:extLst>
          </p:cNvPr>
          <p:cNvSpPr/>
          <p:nvPr/>
        </p:nvSpPr>
        <p:spPr bwMode="auto">
          <a:xfrm>
            <a:off x="3648995" y="3512433"/>
            <a:ext cx="1877908" cy="1340279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БАНКИ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/</a:t>
            </a: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КОМПАНИИ ПО УПРАВЛЕНИЮ АКТИВАМИ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E5C63353-CCDC-4927-96E3-7E1F20510413}"/>
              </a:ext>
            </a:extLst>
          </p:cNvPr>
          <p:cNvSpPr/>
          <p:nvPr/>
        </p:nvSpPr>
        <p:spPr bwMode="auto">
          <a:xfrm>
            <a:off x="1895286" y="3457799"/>
            <a:ext cx="1692000" cy="720000"/>
          </a:xfrm>
          <a:prstGeom prst="left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F Pro Display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82B9A-8ADD-4A48-BB38-A8FE9F720904}"/>
              </a:ext>
            </a:extLst>
          </p:cNvPr>
          <p:cNvSpPr txBox="1"/>
          <p:nvPr/>
        </p:nvSpPr>
        <p:spPr>
          <a:xfrm>
            <a:off x="1972871" y="3612200"/>
            <a:ext cx="153375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Показатели и эффективность </a:t>
            </a:r>
            <a:r>
              <a:rPr lang="en-US" sz="1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ESG</a:t>
            </a:r>
          </a:p>
        </p:txBody>
      </p:sp>
      <p:pic>
        <p:nvPicPr>
          <p:cNvPr id="59" name="Graphic 58" descr="Production outline">
            <a:extLst>
              <a:ext uri="{FF2B5EF4-FFF2-40B4-BE49-F238E27FC236}">
                <a16:creationId xmlns:a16="http://schemas.microsoft.com/office/drawing/2014/main" id="{84BDD5A0-137B-4C09-B925-562E4493B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5732" y="3331956"/>
            <a:ext cx="725604" cy="7256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" name="Graphic 60" descr="Cement truck outline">
            <a:extLst>
              <a:ext uri="{FF2B5EF4-FFF2-40B4-BE49-F238E27FC236}">
                <a16:creationId xmlns:a16="http://schemas.microsoft.com/office/drawing/2014/main" id="{4BC9D947-54C3-4AC7-A7F5-12DF2646A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8075" y="3890314"/>
            <a:ext cx="795314" cy="7953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3" name="Graphic 62" descr="Excavator outline">
            <a:extLst>
              <a:ext uri="{FF2B5EF4-FFF2-40B4-BE49-F238E27FC236}">
                <a16:creationId xmlns:a16="http://schemas.microsoft.com/office/drawing/2014/main" id="{FF580392-0902-448E-9F6B-D4DD4BB497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39687" y="3978352"/>
            <a:ext cx="725604" cy="7256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id="{F46F9602-D737-4F34-95ED-1D4552B5C845}"/>
              </a:ext>
            </a:extLst>
          </p:cNvPr>
          <p:cNvSpPr/>
          <p:nvPr/>
        </p:nvSpPr>
        <p:spPr bwMode="auto">
          <a:xfrm>
            <a:off x="5727161" y="3708065"/>
            <a:ext cx="1630901" cy="781031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SF Pro Display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1C84D1-CA24-4B15-BA7A-8B5E50BACB47}"/>
              </a:ext>
            </a:extLst>
          </p:cNvPr>
          <p:cNvSpPr txBox="1"/>
          <p:nvPr/>
        </p:nvSpPr>
        <p:spPr>
          <a:xfrm>
            <a:off x="5727162" y="3982646"/>
            <a:ext cx="157136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Критерии и стандарты</a:t>
            </a:r>
            <a:endParaRPr lang="en-US" sz="1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F21D71-1823-4A4B-AC40-38E9A02B5152}"/>
              </a:ext>
            </a:extLst>
          </p:cNvPr>
          <p:cNvSpPr txBox="1"/>
          <p:nvPr/>
        </p:nvSpPr>
        <p:spPr>
          <a:xfrm>
            <a:off x="7688472" y="4703956"/>
            <a:ext cx="12212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КЛИЕНТЫ</a:t>
            </a:r>
            <a:endParaRPr lang="en-US" sz="1600" b="1" dirty="0">
              <a:solidFill>
                <a:schemeClr val="tx2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12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FD2A-00F9-4873-8706-565EC533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797" y="198684"/>
            <a:ext cx="7830657" cy="556097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ESG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Бизнес- кейс для </a:t>
            </a:r>
            <a:r>
              <a:rPr lang="ru-KZ" sz="18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финансовых организаций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ACB75A2-3FAA-47AD-8043-D604ADFD25A2}"/>
              </a:ext>
            </a:extLst>
          </p:cNvPr>
          <p:cNvSpPr txBox="1"/>
          <p:nvPr/>
        </p:nvSpPr>
        <p:spPr>
          <a:xfrm>
            <a:off x="1708767" y="5425918"/>
            <a:ext cx="6408436" cy="647405"/>
          </a:xfrm>
          <a:prstGeom prst="rect">
            <a:avLst/>
          </a:prstGeom>
          <a:ln w="19050">
            <a:noFill/>
          </a:ln>
        </p:spPr>
        <p:txBody>
          <a:bodyPr vert="horz" wrap="square" lIns="0" tIns="7985" rIns="0" bIns="0" rtlCol="0">
            <a:spAutoFit/>
          </a:bodyPr>
          <a:lstStyle/>
          <a:p>
            <a:pPr marL="8405" marR="3362" algn="ctr" defTabSz="605150">
              <a:lnSpc>
                <a:spcPct val="101299"/>
              </a:lnSpc>
              <a:spcBef>
                <a:spcPts val="63"/>
              </a:spcBef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Внедрение наилучших </a:t>
            </a:r>
            <a:r>
              <a:rPr sz="1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ESG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практик позволяют улучшить систему риск-менеджмента </a:t>
            </a:r>
            <a:r>
              <a:rPr lang="ru-KZ" sz="1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финансовой организации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,  открывают новые возможности для развития, а также являются конкурентным преимуществом</a:t>
            </a:r>
            <a:endParaRPr sz="14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297E17C-D79F-46A2-8346-FDD990069EC7}"/>
              </a:ext>
            </a:extLst>
          </p:cNvPr>
          <p:cNvSpPr/>
          <p:nvPr/>
        </p:nvSpPr>
        <p:spPr>
          <a:xfrm>
            <a:off x="2376716" y="1969918"/>
            <a:ext cx="1980213" cy="622638"/>
          </a:xfrm>
          <a:custGeom>
            <a:avLst/>
            <a:gdLst/>
            <a:ahLst/>
            <a:cxnLst/>
            <a:rect l="l" t="t" r="r" b="b"/>
            <a:pathLst>
              <a:path w="1565275" h="536575">
                <a:moveTo>
                  <a:pt x="0" y="0"/>
                </a:moveTo>
                <a:lnTo>
                  <a:pt x="1565147" y="0"/>
                </a:lnTo>
                <a:lnTo>
                  <a:pt x="1565147" y="536448"/>
                </a:lnTo>
                <a:lnTo>
                  <a:pt x="0" y="536448"/>
                </a:lnTo>
                <a:lnTo>
                  <a:pt x="0" y="0"/>
                </a:lnTo>
                <a:close/>
              </a:path>
            </a:pathLst>
          </a:custGeom>
          <a:solidFill>
            <a:srgbClr val="BF504D"/>
          </a:solidFill>
        </p:spPr>
        <p:txBody>
          <a:bodyPr wrap="square" lIns="0" tIns="0" rIns="0" bIns="0" rtlCol="0"/>
          <a:lstStyle/>
          <a:p>
            <a:pPr algn="ctr" defTabSz="605150"/>
            <a:r>
              <a:rPr lang="ru-RU" sz="1200" b="1" dirty="0">
                <a:solidFill>
                  <a:schemeClr val="bg1"/>
                </a:solidFill>
              </a:rPr>
              <a:t>Улучшение системы управления портфельными рисками 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64E998E0-F9F4-48EA-A5F4-259E9A128BBC}"/>
              </a:ext>
            </a:extLst>
          </p:cNvPr>
          <p:cNvSpPr/>
          <p:nvPr/>
        </p:nvSpPr>
        <p:spPr>
          <a:xfrm>
            <a:off x="2401131" y="2717454"/>
            <a:ext cx="1980213" cy="19030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marL="128588" indent="-128588">
              <a:buFont typeface="Arial" panose="020B0604020202020204" pitchFamily="34" charset="0"/>
              <a:buChar char="•"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Снижение кредитных рисков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  <a:r>
              <a:rPr lang="ru-RU" sz="119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128588" indent="-128588">
              <a:buFont typeface="Arial" panose="020B0604020202020204" pitchFamily="34" charset="0"/>
              <a:buChar char="•"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Снижение репутационных рисков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  <a:endParaRPr lang="ru-RU" sz="1191" dirty="0">
              <a:solidFill>
                <a:prstClr val="black"/>
              </a:solidFill>
              <a:latin typeface="Calibri"/>
            </a:endParaRPr>
          </a:p>
          <a:p>
            <a:pPr marL="128588" indent="-128588">
              <a:buFont typeface="Arial" panose="020B0604020202020204" pitchFamily="34" charset="0"/>
              <a:buChar char="•"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Снижение риска ответственности за экологический ущерб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  <a:r>
              <a:rPr lang="ru-RU" sz="119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128588" indent="-128588">
              <a:buFont typeface="Arial" panose="020B0604020202020204" pitchFamily="34" charset="0"/>
              <a:buChar char="•"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Качество залогового обеспечения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  <a:endParaRPr lang="ru-RU" sz="1191" dirty="0">
              <a:solidFill>
                <a:prstClr val="black"/>
              </a:solidFill>
              <a:latin typeface="Calibri"/>
            </a:endParaRPr>
          </a:p>
          <a:p>
            <a:pPr marL="128588" indent="-128588">
              <a:buFont typeface="Arial" panose="020B0604020202020204" pitchFamily="34" charset="0"/>
              <a:buChar char="•"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</a:pP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5150"/>
            <a:endParaRPr sz="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86EA3363-E435-47C3-B514-120A127BC3D7}"/>
              </a:ext>
            </a:extLst>
          </p:cNvPr>
          <p:cNvSpPr/>
          <p:nvPr/>
        </p:nvSpPr>
        <p:spPr>
          <a:xfrm>
            <a:off x="215244" y="1944181"/>
            <a:ext cx="2001733" cy="567530"/>
          </a:xfrm>
          <a:custGeom>
            <a:avLst/>
            <a:gdLst/>
            <a:ahLst/>
            <a:cxnLst/>
            <a:rect l="l" t="t" r="r" b="b"/>
            <a:pathLst>
              <a:path w="1565275" h="536575">
                <a:moveTo>
                  <a:pt x="0" y="0"/>
                </a:moveTo>
                <a:lnTo>
                  <a:pt x="1565148" y="0"/>
                </a:lnTo>
                <a:lnTo>
                  <a:pt x="1565148" y="536448"/>
                </a:lnTo>
                <a:lnTo>
                  <a:pt x="0" y="536448"/>
                </a:lnTo>
                <a:lnTo>
                  <a:pt x="0" y="0"/>
                </a:lnTo>
                <a:close/>
              </a:path>
            </a:pathLst>
          </a:custGeom>
          <a:solidFill>
            <a:srgbClr val="9ABA59"/>
          </a:solidFill>
        </p:spPr>
        <p:txBody>
          <a:bodyPr wrap="square" lIns="0" tIns="0" rIns="0" bIns="0" rtlCol="0"/>
          <a:lstStyle/>
          <a:p>
            <a:pPr algn="ctr" defTabSz="605150"/>
            <a:endParaRPr lang="ru-RU" sz="1191" b="1" dirty="0">
              <a:solidFill>
                <a:schemeClr val="bg1"/>
              </a:solidFill>
              <a:latin typeface="Calibri"/>
            </a:endParaRPr>
          </a:p>
          <a:p>
            <a:pPr algn="ctr" defTabSz="605150"/>
            <a:r>
              <a:rPr lang="ru-RU" sz="1400" b="1" dirty="0">
                <a:solidFill>
                  <a:schemeClr val="bg1"/>
                </a:solidFill>
                <a:latin typeface="Calibri"/>
              </a:rPr>
              <a:t>Репутация</a:t>
            </a:r>
            <a:endParaRPr sz="1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4F0F989-73A1-4DDE-9E58-B79E31820854}"/>
              </a:ext>
            </a:extLst>
          </p:cNvPr>
          <p:cNvSpPr/>
          <p:nvPr/>
        </p:nvSpPr>
        <p:spPr>
          <a:xfrm>
            <a:off x="236764" y="2673462"/>
            <a:ext cx="1980213" cy="19470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marL="214313" indent="-214313" defTabSz="605150">
              <a:buFont typeface="Arial" panose="020B0604020202020204" pitchFamily="34" charset="0"/>
              <a:buChar char="•"/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Снижение репутационных рисков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  <a:endParaRPr lang="ru-RU" sz="1191" dirty="0">
              <a:solidFill>
                <a:prstClr val="black"/>
              </a:solidFill>
              <a:latin typeface="Calibri"/>
            </a:endParaRPr>
          </a:p>
          <a:p>
            <a:pPr marL="214313" indent="-214313" defTabSz="605150">
              <a:buFont typeface="Arial" panose="020B0604020202020204" pitchFamily="34" charset="0"/>
              <a:buChar char="•"/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Вклад в бренд / имидж 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финансовой организации.</a:t>
            </a:r>
          </a:p>
          <a:p>
            <a:pPr marL="214313" indent="-214313" defTabSz="605150">
              <a:buFont typeface="Arial" panose="020B0604020202020204" pitchFamily="34" charset="0"/>
              <a:buChar char="•"/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Доверительные взаимоотношения с клиентами, инвесторами и др. заинтересованными сторонами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214313" indent="-214313" defTabSz="605150">
              <a:buFont typeface="Arial" panose="020B0604020202020204" pitchFamily="34" charset="0"/>
              <a:buChar char="•"/>
            </a:pPr>
            <a:endParaRPr sz="119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096B4510-DDEE-4DA2-89E8-7391F6238E5C}"/>
              </a:ext>
            </a:extLst>
          </p:cNvPr>
          <p:cNvSpPr/>
          <p:nvPr/>
        </p:nvSpPr>
        <p:spPr>
          <a:xfrm>
            <a:off x="4579321" y="1986455"/>
            <a:ext cx="1863278" cy="622638"/>
          </a:xfrm>
          <a:custGeom>
            <a:avLst/>
            <a:gdLst/>
            <a:ahLst/>
            <a:cxnLst/>
            <a:rect l="l" t="t" r="r" b="b"/>
            <a:pathLst>
              <a:path w="1565275" h="536575">
                <a:moveTo>
                  <a:pt x="0" y="0"/>
                </a:moveTo>
                <a:lnTo>
                  <a:pt x="1565148" y="0"/>
                </a:lnTo>
                <a:lnTo>
                  <a:pt x="1565148" y="536448"/>
                </a:lnTo>
                <a:lnTo>
                  <a:pt x="0" y="536448"/>
                </a:lnTo>
                <a:lnTo>
                  <a:pt x="0" y="0"/>
                </a:lnTo>
                <a:close/>
              </a:path>
            </a:pathLst>
          </a:custGeom>
          <a:solidFill>
            <a:srgbClr val="8064A1"/>
          </a:solidFill>
        </p:spPr>
        <p:txBody>
          <a:bodyPr wrap="square" lIns="0" tIns="0" rIns="0" bIns="0" rtlCol="0"/>
          <a:lstStyle/>
          <a:p>
            <a:pPr algn="ctr" defTabSz="605150"/>
            <a:r>
              <a:rPr lang="ru-RU" sz="1150" b="1" spc="3" dirty="0">
                <a:solidFill>
                  <a:srgbClr val="FFFFFF"/>
                </a:solidFill>
                <a:latin typeface="Arial"/>
                <a:cs typeface="Arial"/>
              </a:rPr>
              <a:t>Расширение бизнес возможностей / новые кредитные продукты</a:t>
            </a:r>
            <a:endParaRPr sz="11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11285FD7-473F-48C2-9D17-B1BCEFED6467}"/>
              </a:ext>
            </a:extLst>
          </p:cNvPr>
          <p:cNvSpPr/>
          <p:nvPr/>
        </p:nvSpPr>
        <p:spPr>
          <a:xfrm>
            <a:off x="4593386" y="2713562"/>
            <a:ext cx="1849213" cy="186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marL="214313" indent="-214313" defTabSz="605150">
              <a:buFont typeface="Arial" panose="020B0604020202020204" pitchFamily="34" charset="0"/>
              <a:buChar char="•"/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Внедрение новых кредитных продуктов  (зеленые продукты, энергоэффективность, возобновляемая энергетика,  гендерные и пр.)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  <a:endParaRPr lang="ru-RU" sz="1191" dirty="0">
              <a:solidFill>
                <a:prstClr val="black"/>
              </a:solidFill>
              <a:latin typeface="Calibri"/>
            </a:endParaRPr>
          </a:p>
          <a:p>
            <a:pPr marL="214313" indent="-214313" defTabSz="605150">
              <a:buFont typeface="Arial" panose="020B0604020202020204" pitchFamily="34" charset="0"/>
              <a:buChar char="•"/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Привлечение заинтересованных клиентов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  <a:endParaRPr sz="119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6F6863DA-787C-49D6-9AF1-A448CA39BDB0}"/>
              </a:ext>
            </a:extLst>
          </p:cNvPr>
          <p:cNvSpPr/>
          <p:nvPr/>
        </p:nvSpPr>
        <p:spPr>
          <a:xfrm>
            <a:off x="6738118" y="1986455"/>
            <a:ext cx="1994277" cy="589565"/>
          </a:xfrm>
          <a:custGeom>
            <a:avLst/>
            <a:gdLst/>
            <a:ahLst/>
            <a:cxnLst/>
            <a:rect l="l" t="t" r="r" b="b"/>
            <a:pathLst>
              <a:path w="1565275" h="536575">
                <a:moveTo>
                  <a:pt x="0" y="0"/>
                </a:moveTo>
                <a:lnTo>
                  <a:pt x="1565148" y="0"/>
                </a:lnTo>
                <a:lnTo>
                  <a:pt x="1565148" y="536448"/>
                </a:lnTo>
                <a:lnTo>
                  <a:pt x="0" y="536448"/>
                </a:lnTo>
                <a:lnTo>
                  <a:pt x="0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pPr algn="ctr" defTabSz="605150"/>
            <a:r>
              <a:rPr lang="ru-RU" sz="1400" b="1" dirty="0">
                <a:solidFill>
                  <a:schemeClr val="bg1"/>
                </a:solidFill>
                <a:latin typeface="Calibri"/>
              </a:rPr>
              <a:t>Доступ к капиталу / наилучшим практикам</a:t>
            </a:r>
            <a:endParaRPr sz="1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86CBA316-2054-4095-A682-9331EFC90F8F}"/>
              </a:ext>
            </a:extLst>
          </p:cNvPr>
          <p:cNvSpPr/>
          <p:nvPr/>
        </p:nvSpPr>
        <p:spPr>
          <a:xfrm>
            <a:off x="6752183" y="2713562"/>
            <a:ext cx="1980212" cy="186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pPr marL="214313" indent="-214313" defTabSz="605150">
              <a:buFont typeface="Arial" panose="020B0604020202020204" pitchFamily="34" charset="0"/>
              <a:buChar char="•"/>
            </a:pPr>
            <a:r>
              <a:rPr lang="ru-RU" sz="1191" dirty="0">
                <a:solidFill>
                  <a:prstClr val="black"/>
                </a:solidFill>
                <a:latin typeface="Calibri"/>
              </a:rPr>
              <a:t>Кредитные линии от МФИ, которые предоставляются 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финансовым организациям</a:t>
            </a:r>
            <a:r>
              <a:rPr lang="ru-RU" sz="1191" dirty="0">
                <a:solidFill>
                  <a:prstClr val="black"/>
                </a:solidFill>
                <a:latin typeface="Calibri"/>
              </a:rPr>
              <a:t> с эффективно работающей С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истемой управления </a:t>
            </a:r>
            <a:r>
              <a:rPr lang="ru-RU" sz="1191" dirty="0">
                <a:solidFill>
                  <a:prstClr val="black"/>
                </a:solidFill>
                <a:latin typeface="Calibri"/>
              </a:rPr>
              <a:t>Э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и</a:t>
            </a:r>
            <a:r>
              <a:rPr lang="ru-RU" sz="1191" dirty="0">
                <a:solidFill>
                  <a:prstClr val="black"/>
                </a:solidFill>
                <a:latin typeface="Calibri"/>
              </a:rPr>
              <a:t>С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 рисками</a:t>
            </a:r>
            <a:r>
              <a:rPr lang="ru-RU" sz="1191" dirty="0">
                <a:solidFill>
                  <a:prstClr val="black"/>
                </a:solidFill>
                <a:latin typeface="Calibri"/>
              </a:rPr>
              <a:t> и 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системой корпоративного управления </a:t>
            </a:r>
            <a:r>
              <a:rPr lang="ru-RU" sz="1191" dirty="0">
                <a:solidFill>
                  <a:prstClr val="black"/>
                </a:solidFill>
                <a:latin typeface="Calibri"/>
              </a:rPr>
              <a:t>в соответствии наилучшими практиками</a:t>
            </a:r>
            <a:r>
              <a:rPr lang="ru-KZ" sz="1191" dirty="0">
                <a:solidFill>
                  <a:prstClr val="black"/>
                </a:solidFill>
                <a:latin typeface="Calibri"/>
              </a:rPr>
              <a:t>.</a:t>
            </a:r>
            <a:endParaRPr sz="119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Graphic 13" descr="Lights On outline">
            <a:extLst>
              <a:ext uri="{FF2B5EF4-FFF2-40B4-BE49-F238E27FC236}">
                <a16:creationId xmlns:a16="http://schemas.microsoft.com/office/drawing/2014/main" id="{5F5084D5-FDA7-44CB-8FF2-2F8470A69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215" y="5343665"/>
            <a:ext cx="539184" cy="5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03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>
            <a:extLst>
              <a:ext uri="{FF2B5EF4-FFF2-40B4-BE49-F238E27FC236}">
                <a16:creationId xmlns:a16="http://schemas.microsoft.com/office/drawing/2014/main" id="{043B2BB7-AF9E-4FCA-8029-5383E90D5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ИНСТРУМЕНТЫ, ПОМОГАЮЩИЕ В УСПЕШНОМ ПЕРЕХОДЕ НА МОДЕЛЬ УСТОЙЧИВОГО ФИНАНСИРОВАНИЯ - ДОБРОВОЛЬНЫЕ ИНИЦИАТИВЫ И СТАНДАРТЫ В ФИНАНСОВОМ СЕКТОРЕ</a:t>
            </a:r>
            <a:endParaRPr lang="en-US" altLang="en-US" sz="1400" cap="none" dirty="0">
              <a:solidFill>
                <a:schemeClr val="bg2">
                  <a:lumMod val="50000"/>
                </a:schemeClr>
              </a:solidFill>
              <a:ea typeface="Roboto" panose="02000000000000000000" pitchFamily="2" charset="0"/>
            </a:endParaRP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3E798CC7-F750-4010-A380-84836D191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65688"/>
            <a:ext cx="29146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>
            <a:extLst>
              <a:ext uri="{FF2B5EF4-FFF2-40B4-BE49-F238E27FC236}">
                <a16:creationId xmlns:a16="http://schemas.microsoft.com/office/drawing/2014/main" id="{F7CA304B-7AE4-4576-A014-5A082578D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41550"/>
            <a:ext cx="17287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>
            <a:extLst>
              <a:ext uri="{FF2B5EF4-FFF2-40B4-BE49-F238E27FC236}">
                <a16:creationId xmlns:a16="http://schemas.microsoft.com/office/drawing/2014/main" id="{2F561C98-C859-4635-85B8-0CA3D883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729038"/>
            <a:ext cx="154305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>
            <a:extLst>
              <a:ext uri="{FF2B5EF4-FFF2-40B4-BE49-F238E27FC236}">
                <a16:creationId xmlns:a16="http://schemas.microsoft.com/office/drawing/2014/main" id="{1BEB707C-13B8-46A1-B8A7-2605973D6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4638675"/>
            <a:ext cx="307181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>
            <a:extLst>
              <a:ext uri="{FF2B5EF4-FFF2-40B4-BE49-F238E27FC236}">
                <a16:creationId xmlns:a16="http://schemas.microsoft.com/office/drawing/2014/main" id="{88BC729D-5A27-4C3F-8E59-8A4156583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401763"/>
            <a:ext cx="388302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0">
            <a:extLst>
              <a:ext uri="{FF2B5EF4-FFF2-40B4-BE49-F238E27FC236}">
                <a16:creationId xmlns:a16="http://schemas.microsoft.com/office/drawing/2014/main" id="{74FD55F3-5593-41BC-AD63-3E1ECB85B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051175"/>
            <a:ext cx="26193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1">
            <a:extLst>
              <a:ext uri="{FF2B5EF4-FFF2-40B4-BE49-F238E27FC236}">
                <a16:creationId xmlns:a16="http://schemas.microsoft.com/office/drawing/2014/main" id="{A876BAAD-2314-4382-A1AB-150B0EAC1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384300"/>
            <a:ext cx="307181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8">
            <a:extLst>
              <a:ext uri="{FF2B5EF4-FFF2-40B4-BE49-F238E27FC236}">
                <a16:creationId xmlns:a16="http://schemas.microsoft.com/office/drawing/2014/main" id="{81D5F0EE-D727-4D39-BAB1-F60E29E0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521075"/>
            <a:ext cx="2744788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2" descr="https://www.banque-france.fr/sites/default/files/medias/logo-ngfs2.jpg">
            <a:extLst>
              <a:ext uri="{FF2B5EF4-FFF2-40B4-BE49-F238E27FC236}">
                <a16:creationId xmlns:a16="http://schemas.microsoft.com/office/drawing/2014/main" id="{CBC4483B-A912-4A27-B3AC-E7D0CCEC6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143500"/>
            <a:ext cx="17811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3">
            <a:extLst>
              <a:ext uri="{FF2B5EF4-FFF2-40B4-BE49-F238E27FC236}">
                <a16:creationId xmlns:a16="http://schemas.microsoft.com/office/drawing/2014/main" id="{B75F4C62-8A87-4889-9FF4-43D3A2B1E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752850"/>
            <a:ext cx="2790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>
            <a:extLst>
              <a:ext uri="{FF2B5EF4-FFF2-40B4-BE49-F238E27FC236}">
                <a16:creationId xmlns:a16="http://schemas.microsoft.com/office/drawing/2014/main" id="{AA623534-60A8-40DA-AD86-026017CD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44" y="1517553"/>
            <a:ext cx="2650331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93FB860-4452-4496-B252-A4AE2247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02" y="3429000"/>
            <a:ext cx="2828925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C18AD4-CD02-4D2B-9244-BA41DD2E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14" y="1517553"/>
            <a:ext cx="4614262" cy="4281301"/>
          </a:xfrm>
        </p:spPr>
        <p:txBody>
          <a:bodyPr anchor="ctr"/>
          <a:lstStyle/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</a:pPr>
            <a:endParaRPr lang="en-US" sz="1200" dirty="0"/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https://firstforsustainability.org/</a:t>
            </a:r>
            <a:endParaRPr lang="en-US" dirty="0"/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Глобальный единый центр доступа финансовых организаций к ресурсам, связанным с устойчивым развитием 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Поддерживает развитие потенциала управления ЭиС рисками 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Использование деловых возможностей ЭиС 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Информация и рекомендации доступны для клиентов и более широкому рынку </a:t>
            </a:r>
          </a:p>
          <a:p>
            <a:pPr marL="270000" indent="-27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/>
              <a:t>Запланированы региональные порталы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DC4B1-1C16-487A-8801-12038EB6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KZ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ИНСТРУМЕНТЫ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IFC </a:t>
            </a:r>
            <a:r>
              <a:rPr lang="ru-KZ" sz="1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финансовых организаций</a:t>
            </a:r>
            <a:br>
              <a:rPr lang="ru-KZ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 Sustainability</a:t>
            </a:r>
            <a:r>
              <a:rPr lang="en-US" sz="2400" dirty="0">
                <a:solidFill>
                  <a:srgbClr val="FF0000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73011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C235-2BEE-4189-A6AA-87774676F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144256"/>
            <a:ext cx="9004301" cy="56356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МАТРИЦА ПРОГРЕССИЙ ПО КОРПОРАТИВНОМУ УПРАВЛЕНИЮ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IFC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ДЛЯ ФИНАНСОВЫХ ИНСТИТУТОВ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75DA9C-D3D5-4067-9739-6CF342AA1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9" y="1516755"/>
            <a:ext cx="6389225" cy="4199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B0ECC9-27F7-4860-883C-FD52DE34D5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8326" y="1725352"/>
            <a:ext cx="3437298" cy="242105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CFA727-9CF9-4BDA-8EB6-20D7550F2032}"/>
              </a:ext>
            </a:extLst>
          </p:cNvPr>
          <p:cNvSpPr txBox="1"/>
          <p:nvPr/>
        </p:nvSpPr>
        <p:spPr>
          <a:xfrm>
            <a:off x="253014" y="5617911"/>
            <a:ext cx="86357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https://www.ifc.org/wps/wcm/connect/14658be1-466f-4ee1-90fe-a95ffce7b456/IFC_CG_Progression_Matrix_Financial_Institutions_043019.pdf?MOD=AJPERES&amp;CVID=mGb09gz</a:t>
            </a:r>
          </a:p>
        </p:txBody>
      </p:sp>
    </p:spTree>
    <p:extLst>
      <p:ext uri="{BB962C8B-B14F-4D97-AF65-F5344CB8AC3E}">
        <p14:creationId xmlns:p14="http://schemas.microsoft.com/office/powerpoint/2010/main" val="3599467041"/>
      </p:ext>
    </p:extLst>
  </p:cSld>
  <p:clrMapOvr>
    <a:masterClrMapping/>
  </p:clrMapOvr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Monst-Roboto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3056</TotalTime>
  <Words>547</Words>
  <Application>Microsoft Office PowerPoint</Application>
  <PresentationFormat>On-screen Show (4:3)</PresentationFormat>
  <Paragraphs>72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Wingdings</vt:lpstr>
      <vt:lpstr>Roboto</vt:lpstr>
      <vt:lpstr>Montserrat</vt:lpstr>
      <vt:lpstr>Arial</vt:lpstr>
      <vt:lpstr>Arial Bold</vt:lpstr>
      <vt:lpstr>Andes ExtraLight</vt:lpstr>
      <vt:lpstr>Trebuchet MS</vt:lpstr>
      <vt:lpstr>IFC Fixed Logo</vt:lpstr>
      <vt:lpstr>ESG факторы - модный тренд или новая парадигма для финансовых институтов </vt:lpstr>
      <vt:lpstr>ДОКЛАД О Глобальных РИСКАХ 2021: РАСТУЩЕЕ ЗНАЧЕНИЕ  экологических и социальных РИСКОВ</vt:lpstr>
      <vt:lpstr>КАКОВА СТОИМОСТЬ ПЕРЕХОДА НА ЗЕЛЕНУЮ ЭКОНОМИКУ? </vt:lpstr>
      <vt:lpstr>ЭКОСИСТЕМА УСТОЙЧИВОСТИ В ФИНАНСОВОМ СЕКТОРЕ</vt:lpstr>
      <vt:lpstr>ESG Бизнес- кейс для финансовых организаций</vt:lpstr>
      <vt:lpstr>ИНСТРУМЕНТЫ, ПОМОГАЮЩИЕ В УСПЕШНОМ ПЕРЕХОДЕ НА МОДЕЛЬ УСТОЙЧИВОГО ФИНАНСИРОВАНИЯ - ДОБРОВОЛЬНЫЕ ИНИЦИАТИВЫ И СТАНДАРТЫ В ФИНАНСОВОМ СЕКТОРЕ</vt:lpstr>
      <vt:lpstr>ИНСТРУМЕНТЫ IFC для финансовых организаций FIRST for Sustainability​</vt:lpstr>
      <vt:lpstr>МАТРИЦА ПРОГРЕССИЙ ПО КОРПОРАТИВНОМУ УПРАВЛЕНИЮ IFC ДЛЯ ФИНАНСОВЫХ ИНСТИТУТОВ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º  Background on ESG integration   º  Overview of E&amp;S Integration into CG Methodology  º  Governance of Stakeholders Engagement</dc:title>
  <dc:creator>Evgenia Burnakova</dc:creator>
  <cp:lastModifiedBy>Adalyat Abdumanapova</cp:lastModifiedBy>
  <cp:revision>110</cp:revision>
  <dcterms:created xsi:type="dcterms:W3CDTF">2020-11-09T15:47:00Z</dcterms:created>
  <dcterms:modified xsi:type="dcterms:W3CDTF">2021-12-03T02:34:13Z</dcterms:modified>
</cp:coreProperties>
</file>